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9"/>
  </p:notesMasterIdLst>
  <p:sldIdLst>
    <p:sldId id="256" r:id="rId2"/>
    <p:sldId id="305" r:id="rId3"/>
    <p:sldId id="326" r:id="rId4"/>
    <p:sldId id="322" r:id="rId5"/>
    <p:sldId id="323" r:id="rId6"/>
    <p:sldId id="325" r:id="rId7"/>
    <p:sldId id="324" r:id="rId8"/>
    <p:sldId id="304" r:id="rId9"/>
    <p:sldId id="266" r:id="rId10"/>
    <p:sldId id="292" r:id="rId11"/>
    <p:sldId id="293" r:id="rId12"/>
    <p:sldId id="294" r:id="rId13"/>
    <p:sldId id="321" r:id="rId14"/>
    <p:sldId id="297" r:id="rId15"/>
    <p:sldId id="306" r:id="rId16"/>
    <p:sldId id="307" r:id="rId17"/>
    <p:sldId id="309" r:id="rId18"/>
    <p:sldId id="310" r:id="rId19"/>
    <p:sldId id="311" r:id="rId20"/>
    <p:sldId id="312" r:id="rId21"/>
    <p:sldId id="319" r:id="rId22"/>
    <p:sldId id="320" r:id="rId23"/>
    <p:sldId id="327" r:id="rId24"/>
    <p:sldId id="328" r:id="rId25"/>
    <p:sldId id="329" r:id="rId26"/>
    <p:sldId id="330" r:id="rId27"/>
    <p:sldId id="290"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0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37EC7829-9ADE-438A-8518-303B9FFE7754}" type="parTrans" cxnId="{B935623C-AF0F-4FDB-BBA1-70F8CBC51472}">
      <dgm:prSet/>
      <dgm:spPr/>
      <dgm:t>
        <a:bodyPr/>
        <a:lstStyle/>
        <a:p>
          <a:endParaRPr lang="en-US"/>
        </a:p>
      </dgm:t>
    </dgm:pt>
    <dgm:pt modelId="{674FFF02-9060-4027-82A6-30AACACCE4C6}" type="sibTrans" cxnId="{B935623C-AF0F-4FDB-BBA1-70F8CBC5147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D9C2B66E-C380-4F19-B287-50FE28D751FF}" type="parTrans" cxnId="{FF56AA2A-3A60-43BE-A0BD-3750685C5A3D}">
      <dgm:prSet/>
      <dgm:spPr/>
      <dgm:t>
        <a:bodyPr/>
        <a:lstStyle/>
        <a:p>
          <a:endParaRPr lang="en-US"/>
        </a:p>
      </dgm:t>
    </dgm:pt>
    <dgm:pt modelId="{B51D9F1E-8814-4F36-BBE7-A917D17AF412}" type="sibTrans" cxnId="{FF56AA2A-3A60-43BE-A0BD-3750685C5A3D}">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1B1A8613-2F06-4F75-BD90-8E543592FF23}" type="parTrans" cxnId="{7115C13A-6115-4BC7-9580-A15AC206CDFB}">
      <dgm:prSet/>
      <dgm:spPr/>
      <dgm:t>
        <a:bodyPr/>
        <a:lstStyle/>
        <a:p>
          <a:endParaRPr lang="en-US"/>
        </a:p>
      </dgm:t>
    </dgm:pt>
    <dgm:pt modelId="{7E0953B7-8BD9-4AE5-A64B-9DFD032290CE}" type="sibTrans" cxnId="{7115C13A-6115-4BC7-9580-A15AC206CDFB}">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Commissioned: Date</a:t>
          </a:r>
          <a:endParaRPr lang="en-US" sz="1200" b="1" dirty="0">
            <a:latin typeface="Arial" pitchFamily="34" charset="0"/>
            <a:cs typeface="Arial" pitchFamily="34" charset="0"/>
          </a:endParaRPr>
        </a:p>
      </dgm:t>
    </dgm:pt>
    <dgm:pt modelId="{810E952A-7D41-49E3-BCC8-39BF1826AE76}" type="parTrans" cxnId="{BED473DD-B29C-456E-B79D-7C074D12F2CF}">
      <dgm:prSet/>
      <dgm:spPr/>
      <dgm:t>
        <a:bodyPr/>
        <a:lstStyle/>
        <a:p>
          <a:endParaRPr lang="en-US"/>
        </a:p>
      </dgm:t>
    </dgm:pt>
    <dgm:pt modelId="{45351D38-6C8C-4A96-919B-6C638D8C070C}" type="sibTrans" cxnId="{BED473DD-B29C-456E-B79D-7C074D12F2CF}">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7F4E9BE7-2B4A-4803-A105-460E96AE35BF}">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Military Assignments: </a:t>
          </a:r>
          <a:endParaRPr lang="en-US" sz="1200" b="1" dirty="0">
            <a:latin typeface="Arial" pitchFamily="34" charset="0"/>
            <a:cs typeface="Arial" pitchFamily="34" charset="0"/>
          </a:endParaRPr>
        </a:p>
      </dgm:t>
    </dgm:pt>
    <dgm:pt modelId="{F868F320-5F06-4656-B916-096E07323A51}" type="parTrans" cxnId="{545ED99B-6F66-4A2F-BDDE-632F78C6FB9C}">
      <dgm:prSet/>
      <dgm:spPr/>
    </dgm:pt>
    <dgm:pt modelId="{2DC6DAF4-22F4-4945-9C84-7AC312D59426}" type="sibTrans" cxnId="{545ED99B-6F66-4A2F-BDDE-632F78C6FB9C}">
      <dgm:prSet/>
      <dgm:spPr/>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2D0230A4-620C-4F24-B8BB-3E5762CAC85F}" type="presOf" srcId="{6AFCDE75-C5B5-40C3-8076-1B2A9B0DC3F5}" destId="{7065AAB1-5222-4DD2-90C6-63C576BC270A}" srcOrd="0" destOrd="3" presId="urn:microsoft.com/office/officeart/2005/8/layout/vList5"/>
    <dgm:cxn modelId="{7CF8B3AD-88C0-4A45-88E0-96D199C42CA3}" type="presOf" srcId="{1CC4B201-602C-4698-9047-ABF37F5FAC9C}" destId="{7065AAB1-5222-4DD2-90C6-63C576BC270A}" srcOrd="0" destOrd="0"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C5D138A4-18A9-4A05-9A38-C5701F264E1A}" srcId="{B520C7AA-805E-4FB2-B5CB-D7EF1910213A}" destId="{021276A3-0561-4ED8-A590-895BAEFC6E26}" srcOrd="2" destOrd="0" parTransId="{436753DB-C67F-4675-87F6-C9080E3E9F54}" sibTransId="{B76DDBC2-8095-4927-99EC-3AE222811512}"/>
    <dgm:cxn modelId="{E42EEE06-5FB0-456C-99E7-833E40043B52}" srcId="{5992752B-0CE1-4C01-96DE-00EE2E8D59A6}" destId="{F0AEC1FA-1588-4F48-92D8-EEA52D0F9133}" srcOrd="0" destOrd="0" parTransId="{0C4ACEA1-CDFC-4EA9-821B-AE6BCADA4A99}" sibTransId="{89EE37CA-39B2-4613-BD32-5F0506AB930A}"/>
    <dgm:cxn modelId="{4B65F315-DD3C-4FAB-AE80-76C9A1A33043}" type="presOf" srcId="{5E92A8DA-1052-4A9C-9A25-A82EFF78E36A}" destId="{3DFEA663-3FCC-47A0-9EB5-5FA8FBC699ED}" srcOrd="0" destOrd="0" presId="urn:microsoft.com/office/officeart/2005/8/layout/vList5"/>
    <dgm:cxn modelId="{517EAC18-C4D4-40B2-99DF-F36D02DE0045}" type="presOf" srcId="{62F44268-B8A5-43AE-B8F3-AF5597FBCC5B}" destId="{7065AAB1-5222-4DD2-90C6-63C576BC270A}" srcOrd="0" destOrd="2" presId="urn:microsoft.com/office/officeart/2005/8/layout/vList5"/>
    <dgm:cxn modelId="{A0A591AF-FC0E-47E5-91C7-7C49D60A564F}" srcId="{B520C7AA-805E-4FB2-B5CB-D7EF1910213A}" destId="{5992752B-0CE1-4C01-96DE-00EE2E8D59A6}" srcOrd="0" destOrd="0" parTransId="{C0AD5A54-4675-4B1F-B61F-9896B373093E}" sibTransId="{2D49AE54-3525-4A80-B40C-5E02BA9AA599}"/>
    <dgm:cxn modelId="{EEFB158E-0B33-4353-B3BB-7A994D236EE9}" srcId="{021276A3-0561-4ED8-A590-895BAEFC6E26}" destId="{350355B3-07D2-448A-9A86-F71172F15430}" srcOrd="1" destOrd="0" parTransId="{C930866F-F0E9-4BC5-B41B-2516398AE87F}" sibTransId="{CCB9CF64-4454-4B3B-8FF5-0AE38B56AC94}"/>
    <dgm:cxn modelId="{BED473DD-B29C-456E-B79D-7C074D12F2CF}" srcId="{B5D52DF8-C6C9-4E5B-9D67-4550B81CAFAB}" destId="{6AFCDE75-C5B5-40C3-8076-1B2A9B0DC3F5}" srcOrd="3" destOrd="0" parTransId="{810E952A-7D41-49E3-BCC8-39BF1826AE76}" sibTransId="{45351D38-6C8C-4A96-919B-6C638D8C070C}"/>
    <dgm:cxn modelId="{03839077-502E-4E88-A254-1DFDD20D82E6}" type="presOf" srcId="{F0AEC1FA-1588-4F48-92D8-EEA52D0F9133}" destId="{B9C66185-7C0B-4A0C-8211-DEAAD598E317}" srcOrd="0" destOrd="0"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8E02F8F5-DAFA-4A2F-8415-140949997D68}" type="presOf" srcId="{021276A3-0561-4ED8-A590-895BAEFC6E26}" destId="{61896943-6F4F-4340-BAB0-8E360F7DC728}" srcOrd="0" destOrd="0" presId="urn:microsoft.com/office/officeart/2005/8/layout/vList5"/>
    <dgm:cxn modelId="{545ED99B-6F66-4A2F-BDDE-632F78C6FB9C}" srcId="{B5D52DF8-C6C9-4E5B-9D67-4550B81CAFAB}" destId="{7F4E9BE7-2B4A-4803-A105-460E96AE35BF}" srcOrd="4" destOrd="0" parTransId="{F868F320-5F06-4656-B916-096E07323A51}" sibTransId="{2DC6DAF4-22F4-4945-9C84-7AC312D59426}"/>
    <dgm:cxn modelId="{4AFD8FCC-09F4-4E4E-A125-76917C09A446}" srcId="{021276A3-0561-4ED8-A590-895BAEFC6E26}" destId="{5E92A8DA-1052-4A9C-9A25-A82EFF78E36A}" srcOrd="0" destOrd="0" parTransId="{CC21407D-D8D2-4A7A-8A2E-639B07553F1A}" sibTransId="{9AE762A4-D52C-4D11-BD51-22E0A0F8737C}"/>
    <dgm:cxn modelId="{7115C13A-6115-4BC7-9580-A15AC206CDFB}" srcId="{B5D52DF8-C6C9-4E5B-9D67-4550B81CAFAB}" destId="{62F44268-B8A5-43AE-B8F3-AF5597FBCC5B}" srcOrd="2" destOrd="0" parTransId="{1B1A8613-2F06-4F75-BD90-8E543592FF23}" sibTransId="{7E0953B7-8BD9-4AE5-A64B-9DFD032290CE}"/>
    <dgm:cxn modelId="{B935623C-AF0F-4FDB-BBA1-70F8CBC51472}" srcId="{B520C7AA-805E-4FB2-B5CB-D7EF1910213A}" destId="{B5D52DF8-C6C9-4E5B-9D67-4550B81CAFAB}" srcOrd="1" destOrd="0" parTransId="{37EC7829-9ADE-438A-8518-303B9FFE7754}" sibTransId="{674FFF02-9060-4027-82A6-30AACACCE4C6}"/>
    <dgm:cxn modelId="{A3CD63D1-BB29-4546-BA18-CA6AF4A79770}" type="presOf" srcId="{350355B3-07D2-448A-9A86-F71172F15430}" destId="{3DFEA663-3FCC-47A0-9EB5-5FA8FBC699ED}" srcOrd="0" destOrd="1" presId="urn:microsoft.com/office/officeart/2005/8/layout/vList5"/>
    <dgm:cxn modelId="{C59D725C-AC9B-407E-B687-F4F7F5EEC394}" type="presOf" srcId="{7F4E9BE7-2B4A-4803-A105-460E96AE35BF}" destId="{7065AAB1-5222-4DD2-90C6-63C576BC270A}" srcOrd="0" destOrd="4" presId="urn:microsoft.com/office/officeart/2005/8/layout/vList5"/>
    <dgm:cxn modelId="{61D4EB6C-7B72-40A7-AE5B-43A6F3831A07}" type="presOf" srcId="{999A9643-B876-411B-B873-EA39F428FF86}" destId="{7065AAB1-5222-4DD2-90C6-63C576BC270A}" srcOrd="0" destOrd="1" presId="urn:microsoft.com/office/officeart/2005/8/layout/vList5"/>
    <dgm:cxn modelId="{31147914-7CFF-458C-A749-4988CC57B5A8}" type="presOf" srcId="{B5D52DF8-C6C9-4E5B-9D67-4550B81CAFAB}" destId="{74F74EFD-8804-441B-BF94-87B9C2A3EEE0}" srcOrd="0" destOrd="0" presId="urn:microsoft.com/office/officeart/2005/8/layout/vList5"/>
    <dgm:cxn modelId="{EEAB6841-73B1-4279-8542-39298A8374D7}" type="presOf" srcId="{B520C7AA-805E-4FB2-B5CB-D7EF1910213A}" destId="{258BF968-19B7-48D2-B3B9-CAA865E74F03}" srcOrd="0" destOrd="0" presId="urn:microsoft.com/office/officeart/2005/8/layout/vList5"/>
    <dgm:cxn modelId="{3C32F87F-C573-4C82-95A0-8E7987DAD1BA}" type="presOf" srcId="{5992752B-0CE1-4C01-96DE-00EE2E8D59A6}" destId="{B99ABE8B-67FD-447B-80BA-E98F38E0CA0D}" srcOrd="0" destOrd="0" presId="urn:microsoft.com/office/officeart/2005/8/layout/vList5"/>
    <dgm:cxn modelId="{B7006053-330F-4110-964C-1DC24090E349}" type="presParOf" srcId="{258BF968-19B7-48D2-B3B9-CAA865E74F03}" destId="{F0179A87-3E5C-46EC-A31D-66EDF700B997}" srcOrd="0" destOrd="0" presId="urn:microsoft.com/office/officeart/2005/8/layout/vList5"/>
    <dgm:cxn modelId="{81B48970-33F6-4585-9C41-D10129E732F6}" type="presParOf" srcId="{F0179A87-3E5C-46EC-A31D-66EDF700B997}" destId="{B99ABE8B-67FD-447B-80BA-E98F38E0CA0D}" srcOrd="0" destOrd="0" presId="urn:microsoft.com/office/officeart/2005/8/layout/vList5"/>
    <dgm:cxn modelId="{A8E4A196-EA0D-46AC-9EF1-94BC96682062}" type="presParOf" srcId="{F0179A87-3E5C-46EC-A31D-66EDF700B997}" destId="{B9C66185-7C0B-4A0C-8211-DEAAD598E317}" srcOrd="1" destOrd="0" presId="urn:microsoft.com/office/officeart/2005/8/layout/vList5"/>
    <dgm:cxn modelId="{8FD574AA-6581-4AF9-B688-3C3D15CB1B43}" type="presParOf" srcId="{258BF968-19B7-48D2-B3B9-CAA865E74F03}" destId="{239BC89E-3DD3-4572-8B0F-FCEFAA0D81B0}" srcOrd="1" destOrd="0" presId="urn:microsoft.com/office/officeart/2005/8/layout/vList5"/>
    <dgm:cxn modelId="{8C90F252-488D-4818-8C49-0400654BA0D0}" type="presParOf" srcId="{258BF968-19B7-48D2-B3B9-CAA865E74F03}" destId="{54A13FCB-15F8-4730-86CB-4550F241BFBA}" srcOrd="2" destOrd="0" presId="urn:microsoft.com/office/officeart/2005/8/layout/vList5"/>
    <dgm:cxn modelId="{F1F0C552-1201-47DA-8A50-E15ECB2BE24F}" type="presParOf" srcId="{54A13FCB-15F8-4730-86CB-4550F241BFBA}" destId="{74F74EFD-8804-441B-BF94-87B9C2A3EEE0}" srcOrd="0" destOrd="0" presId="urn:microsoft.com/office/officeart/2005/8/layout/vList5"/>
    <dgm:cxn modelId="{FE27438D-AA2B-4A01-A696-98DB7429CB9C}" type="presParOf" srcId="{54A13FCB-15F8-4730-86CB-4550F241BFBA}" destId="{7065AAB1-5222-4DD2-90C6-63C576BC270A}" srcOrd="1" destOrd="0" presId="urn:microsoft.com/office/officeart/2005/8/layout/vList5"/>
    <dgm:cxn modelId="{2C449B26-308E-4CB8-AA9C-021C6C687E77}" type="presParOf" srcId="{258BF968-19B7-48D2-B3B9-CAA865E74F03}" destId="{4F0F4AA0-9E4A-4407-BFCA-A088AFFA90A1}" srcOrd="3" destOrd="0" presId="urn:microsoft.com/office/officeart/2005/8/layout/vList5"/>
    <dgm:cxn modelId="{DF5E3F9B-A8ED-4719-9211-B137D15A0FDD}" type="presParOf" srcId="{258BF968-19B7-48D2-B3B9-CAA865E74F03}" destId="{7F25E86B-2D48-4F76-A2B5-0B3E61C2C5B5}" srcOrd="4" destOrd="0" presId="urn:microsoft.com/office/officeart/2005/8/layout/vList5"/>
    <dgm:cxn modelId="{269F424E-18F0-4A5A-AE7E-38CAB9B8580A}" type="presParOf" srcId="{7F25E86B-2D48-4F76-A2B5-0B3E61C2C5B5}" destId="{61896943-6F4F-4340-BAB0-8E360F7DC728}" srcOrd="0" destOrd="0" presId="urn:microsoft.com/office/officeart/2005/8/layout/vList5"/>
    <dgm:cxn modelId="{7AB99454-4343-4446-BDB9-CDD0C8C1C1B0}"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37EC7829-9ADE-438A-8518-303B9FFE7754}" type="parTrans" cxnId="{B935623C-AF0F-4FDB-BBA1-70F8CBC51472}">
      <dgm:prSet/>
      <dgm:spPr/>
      <dgm:t>
        <a:bodyPr/>
        <a:lstStyle/>
        <a:p>
          <a:endParaRPr lang="en-US"/>
        </a:p>
      </dgm:t>
    </dgm:pt>
    <dgm:pt modelId="{674FFF02-9060-4027-82A6-30AACACCE4C6}" type="sibTrans" cxnId="{B935623C-AF0F-4FDB-BBA1-70F8CBC5147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D9C2B66E-C380-4F19-B287-50FE28D751FF}" type="parTrans" cxnId="{FF56AA2A-3A60-43BE-A0BD-3750685C5A3D}">
      <dgm:prSet/>
      <dgm:spPr/>
      <dgm:t>
        <a:bodyPr/>
        <a:lstStyle/>
        <a:p>
          <a:endParaRPr lang="en-US"/>
        </a:p>
      </dgm:t>
    </dgm:pt>
    <dgm:pt modelId="{B51D9F1E-8814-4F36-BBE7-A917D17AF412}" type="sibTrans" cxnId="{FF56AA2A-3A60-43BE-A0BD-3750685C5A3D}">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1B1A8613-2F06-4F75-BD90-8E543592FF23}" type="parTrans" cxnId="{7115C13A-6115-4BC7-9580-A15AC206CDFB}">
      <dgm:prSet/>
      <dgm:spPr/>
      <dgm:t>
        <a:bodyPr/>
        <a:lstStyle/>
        <a:p>
          <a:endParaRPr lang="en-US"/>
        </a:p>
      </dgm:t>
    </dgm:pt>
    <dgm:pt modelId="{7E0953B7-8BD9-4AE5-A64B-9DFD032290CE}" type="sibTrans" cxnId="{7115C13A-6115-4BC7-9580-A15AC206CDFB}">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Commissioned: Date</a:t>
          </a:r>
          <a:endParaRPr lang="en-US" sz="1200" b="1" dirty="0">
            <a:latin typeface="Arial" pitchFamily="34" charset="0"/>
            <a:cs typeface="Arial" pitchFamily="34" charset="0"/>
          </a:endParaRPr>
        </a:p>
      </dgm:t>
    </dgm:pt>
    <dgm:pt modelId="{810E952A-7D41-49E3-BCC8-39BF1826AE76}" type="parTrans" cxnId="{BED473DD-B29C-456E-B79D-7C074D12F2CF}">
      <dgm:prSet/>
      <dgm:spPr/>
      <dgm:t>
        <a:bodyPr/>
        <a:lstStyle/>
        <a:p>
          <a:endParaRPr lang="en-US"/>
        </a:p>
      </dgm:t>
    </dgm:pt>
    <dgm:pt modelId="{45351D38-6C8C-4A96-919B-6C638D8C070C}" type="sibTrans" cxnId="{BED473DD-B29C-456E-B79D-7C074D12F2CF}">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CD1812EF-5B81-4E28-8BEF-C7AA5934C371}">
      <dgm:prSet phldrT="[Text]" custT="1"/>
      <dgm:spPr>
        <a:solidFill>
          <a:schemeClr val="bg2">
            <a:alpha val="90000"/>
          </a:schemeClr>
        </a:solidFill>
        <a:ln>
          <a:solidFill>
            <a:schemeClr val="tx1">
              <a:alpha val="90000"/>
            </a:schemeClr>
          </a:solidFill>
        </a:ln>
      </dgm:spPr>
      <dgm:t>
        <a:bodyPr/>
        <a:lstStyle/>
        <a:p>
          <a:r>
            <a:rPr lang="en-US" sz="1200" b="1" dirty="0" err="1" smtClean="0">
              <a:latin typeface="Arial" pitchFamily="34" charset="0"/>
              <a:cs typeface="Arial" pitchFamily="34" charset="0"/>
            </a:rPr>
            <a:t>Miltary</a:t>
          </a:r>
          <a:r>
            <a:rPr lang="en-US" sz="1200" b="1" dirty="0" smtClean="0">
              <a:latin typeface="Arial" pitchFamily="34" charset="0"/>
              <a:cs typeface="Arial" pitchFamily="34" charset="0"/>
            </a:rPr>
            <a:t> Assignments: </a:t>
          </a:r>
          <a:endParaRPr lang="en-US" sz="1200" b="1" dirty="0">
            <a:latin typeface="Arial" pitchFamily="34" charset="0"/>
            <a:cs typeface="Arial" pitchFamily="34" charset="0"/>
          </a:endParaRPr>
        </a:p>
      </dgm:t>
    </dgm:pt>
    <dgm:pt modelId="{436C6A37-9AF4-4C75-BB80-70E378BE25E0}" type="parTrans" cxnId="{090364DF-DA0B-4369-96BE-E87133E1F2EA}">
      <dgm:prSet/>
      <dgm:spPr/>
    </dgm:pt>
    <dgm:pt modelId="{1349FF28-9530-46C5-B60F-3880F3CF6F8C}" type="sibTrans" cxnId="{090364DF-DA0B-4369-96BE-E87133E1F2EA}">
      <dgm:prSet/>
      <dgm:spPr/>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5B62B9DB-9171-47BE-8AAA-1948FCD61CE7}" type="presOf" srcId="{6AFCDE75-C5B5-40C3-8076-1B2A9B0DC3F5}" destId="{7065AAB1-5222-4DD2-90C6-63C576BC270A}" srcOrd="0" destOrd="3" presId="urn:microsoft.com/office/officeart/2005/8/layout/vList5"/>
    <dgm:cxn modelId="{07BBB9A8-95FE-473E-8572-85CAC8C3D4A4}" type="presOf" srcId="{999A9643-B876-411B-B873-EA39F428FF86}" destId="{7065AAB1-5222-4DD2-90C6-63C576BC270A}" srcOrd="0" destOrd="1"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8AAE047B-134A-48E9-947B-D0CF5E8FE54C}" type="presOf" srcId="{1CC4B201-602C-4698-9047-ABF37F5FAC9C}" destId="{7065AAB1-5222-4DD2-90C6-63C576BC270A}" srcOrd="0" destOrd="0" presId="urn:microsoft.com/office/officeart/2005/8/layout/vList5"/>
    <dgm:cxn modelId="{BB1F5459-A710-465F-B621-2E3C6EF794ED}" type="presOf" srcId="{5992752B-0CE1-4C01-96DE-00EE2E8D59A6}" destId="{B99ABE8B-67FD-447B-80BA-E98F38E0CA0D}" srcOrd="0" destOrd="0" presId="urn:microsoft.com/office/officeart/2005/8/layout/vList5"/>
    <dgm:cxn modelId="{903AFABF-05FD-4600-A850-46B5D82D7AF0}" type="presOf" srcId="{5E92A8DA-1052-4A9C-9A25-A82EFF78E36A}" destId="{3DFEA663-3FCC-47A0-9EB5-5FA8FBC699ED}" srcOrd="0" destOrd="0" presId="urn:microsoft.com/office/officeart/2005/8/layout/vList5"/>
    <dgm:cxn modelId="{C5D138A4-18A9-4A05-9A38-C5701F264E1A}" srcId="{B520C7AA-805E-4FB2-B5CB-D7EF1910213A}" destId="{021276A3-0561-4ED8-A590-895BAEFC6E26}" srcOrd="2" destOrd="0" parTransId="{436753DB-C67F-4675-87F6-C9080E3E9F54}" sibTransId="{B76DDBC2-8095-4927-99EC-3AE222811512}"/>
    <dgm:cxn modelId="{6012984D-2F1B-4BAB-B2F4-6CBF3083BB9F}" type="presOf" srcId="{350355B3-07D2-448A-9A86-F71172F15430}" destId="{3DFEA663-3FCC-47A0-9EB5-5FA8FBC699ED}" srcOrd="0" destOrd="1" presId="urn:microsoft.com/office/officeart/2005/8/layout/vList5"/>
    <dgm:cxn modelId="{0EFA4D0E-C961-4EED-A6B9-04B72971C6A7}" type="presOf" srcId="{F0AEC1FA-1588-4F48-92D8-EEA52D0F9133}" destId="{B9C66185-7C0B-4A0C-8211-DEAAD598E317}" srcOrd="0" destOrd="0" presId="urn:microsoft.com/office/officeart/2005/8/layout/vList5"/>
    <dgm:cxn modelId="{E42EEE06-5FB0-456C-99E7-833E40043B52}" srcId="{5992752B-0CE1-4C01-96DE-00EE2E8D59A6}" destId="{F0AEC1FA-1588-4F48-92D8-EEA52D0F9133}" srcOrd="0" destOrd="0" parTransId="{0C4ACEA1-CDFC-4EA9-821B-AE6BCADA4A99}" sibTransId="{89EE37CA-39B2-4613-BD32-5F0506AB930A}"/>
    <dgm:cxn modelId="{EA46267D-DA81-4B3F-A475-32CB9420AD7F}" type="presOf" srcId="{CD1812EF-5B81-4E28-8BEF-C7AA5934C371}" destId="{7065AAB1-5222-4DD2-90C6-63C576BC270A}" srcOrd="0" destOrd="4" presId="urn:microsoft.com/office/officeart/2005/8/layout/vList5"/>
    <dgm:cxn modelId="{9419F9CD-622D-4464-B1FB-7B5A49E9532A}" type="presOf" srcId="{B520C7AA-805E-4FB2-B5CB-D7EF1910213A}" destId="{258BF968-19B7-48D2-B3B9-CAA865E74F03}" srcOrd="0" destOrd="0" presId="urn:microsoft.com/office/officeart/2005/8/layout/vList5"/>
    <dgm:cxn modelId="{A0A591AF-FC0E-47E5-91C7-7C49D60A564F}" srcId="{B520C7AA-805E-4FB2-B5CB-D7EF1910213A}" destId="{5992752B-0CE1-4C01-96DE-00EE2E8D59A6}" srcOrd="0" destOrd="0" parTransId="{C0AD5A54-4675-4B1F-B61F-9896B373093E}" sibTransId="{2D49AE54-3525-4A80-B40C-5E02BA9AA599}"/>
    <dgm:cxn modelId="{BED473DD-B29C-456E-B79D-7C074D12F2CF}" srcId="{B5D52DF8-C6C9-4E5B-9D67-4550B81CAFAB}" destId="{6AFCDE75-C5B5-40C3-8076-1B2A9B0DC3F5}" srcOrd="3" destOrd="0" parTransId="{810E952A-7D41-49E3-BCC8-39BF1826AE76}" sibTransId="{45351D38-6C8C-4A96-919B-6C638D8C070C}"/>
    <dgm:cxn modelId="{EEFB158E-0B33-4353-B3BB-7A994D236EE9}" srcId="{021276A3-0561-4ED8-A590-895BAEFC6E26}" destId="{350355B3-07D2-448A-9A86-F71172F15430}" srcOrd="1" destOrd="0" parTransId="{C930866F-F0E9-4BC5-B41B-2516398AE87F}" sibTransId="{CCB9CF64-4454-4B3B-8FF5-0AE38B56AC94}"/>
    <dgm:cxn modelId="{090364DF-DA0B-4369-96BE-E87133E1F2EA}" srcId="{B5D52DF8-C6C9-4E5B-9D67-4550B81CAFAB}" destId="{CD1812EF-5B81-4E28-8BEF-C7AA5934C371}" srcOrd="4" destOrd="0" parTransId="{436C6A37-9AF4-4C75-BB80-70E378BE25E0}" sibTransId="{1349FF28-9530-46C5-B60F-3880F3CF6F8C}"/>
    <dgm:cxn modelId="{B2549790-1F41-40C8-A1EB-78485507E5A8}" type="presOf" srcId="{021276A3-0561-4ED8-A590-895BAEFC6E26}" destId="{61896943-6F4F-4340-BAB0-8E360F7DC728}" srcOrd="0" destOrd="0" presId="urn:microsoft.com/office/officeart/2005/8/layout/vList5"/>
    <dgm:cxn modelId="{EAE168AF-8502-4955-A930-CACD1F10AF47}" type="presOf" srcId="{62F44268-B8A5-43AE-B8F3-AF5597FBCC5B}" destId="{7065AAB1-5222-4DD2-90C6-63C576BC270A}" srcOrd="0" destOrd="2"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4AFD8FCC-09F4-4E4E-A125-76917C09A446}" srcId="{021276A3-0561-4ED8-A590-895BAEFC6E26}" destId="{5E92A8DA-1052-4A9C-9A25-A82EFF78E36A}" srcOrd="0" destOrd="0" parTransId="{CC21407D-D8D2-4A7A-8A2E-639B07553F1A}" sibTransId="{9AE762A4-D52C-4D11-BD51-22E0A0F8737C}"/>
    <dgm:cxn modelId="{7115C13A-6115-4BC7-9580-A15AC206CDFB}" srcId="{B5D52DF8-C6C9-4E5B-9D67-4550B81CAFAB}" destId="{62F44268-B8A5-43AE-B8F3-AF5597FBCC5B}" srcOrd="2" destOrd="0" parTransId="{1B1A8613-2F06-4F75-BD90-8E543592FF23}" sibTransId="{7E0953B7-8BD9-4AE5-A64B-9DFD032290CE}"/>
    <dgm:cxn modelId="{B935623C-AF0F-4FDB-BBA1-70F8CBC51472}" srcId="{B520C7AA-805E-4FB2-B5CB-D7EF1910213A}" destId="{B5D52DF8-C6C9-4E5B-9D67-4550B81CAFAB}" srcOrd="1" destOrd="0" parTransId="{37EC7829-9ADE-438A-8518-303B9FFE7754}" sibTransId="{674FFF02-9060-4027-82A6-30AACACCE4C6}"/>
    <dgm:cxn modelId="{1B3B74FD-1964-403A-90C2-E86FF87452AC}" type="presOf" srcId="{B5D52DF8-C6C9-4E5B-9D67-4550B81CAFAB}" destId="{74F74EFD-8804-441B-BF94-87B9C2A3EEE0}" srcOrd="0" destOrd="0" presId="urn:microsoft.com/office/officeart/2005/8/layout/vList5"/>
    <dgm:cxn modelId="{A6F01D55-C733-4FB8-A1A0-D78818137E82}" type="presParOf" srcId="{258BF968-19B7-48D2-B3B9-CAA865E74F03}" destId="{F0179A87-3E5C-46EC-A31D-66EDF700B997}" srcOrd="0" destOrd="0" presId="urn:microsoft.com/office/officeart/2005/8/layout/vList5"/>
    <dgm:cxn modelId="{97214E4C-CB55-4E5C-ADEA-448ED9BB6897}" type="presParOf" srcId="{F0179A87-3E5C-46EC-A31D-66EDF700B997}" destId="{B99ABE8B-67FD-447B-80BA-E98F38E0CA0D}" srcOrd="0" destOrd="0" presId="urn:microsoft.com/office/officeart/2005/8/layout/vList5"/>
    <dgm:cxn modelId="{2A5BE68A-B016-4497-A072-9DDD493832E6}" type="presParOf" srcId="{F0179A87-3E5C-46EC-A31D-66EDF700B997}" destId="{B9C66185-7C0B-4A0C-8211-DEAAD598E317}" srcOrd="1" destOrd="0" presId="urn:microsoft.com/office/officeart/2005/8/layout/vList5"/>
    <dgm:cxn modelId="{0C8519B8-6E92-4CF9-A0B1-2933D170CCC3}" type="presParOf" srcId="{258BF968-19B7-48D2-B3B9-CAA865E74F03}" destId="{239BC89E-3DD3-4572-8B0F-FCEFAA0D81B0}" srcOrd="1" destOrd="0" presId="urn:microsoft.com/office/officeart/2005/8/layout/vList5"/>
    <dgm:cxn modelId="{798E539A-4A21-4184-BB5C-D3D6F5B006FA}" type="presParOf" srcId="{258BF968-19B7-48D2-B3B9-CAA865E74F03}" destId="{54A13FCB-15F8-4730-86CB-4550F241BFBA}" srcOrd="2" destOrd="0" presId="urn:microsoft.com/office/officeart/2005/8/layout/vList5"/>
    <dgm:cxn modelId="{CE915110-016D-414E-AA36-C98E179D1631}" type="presParOf" srcId="{54A13FCB-15F8-4730-86CB-4550F241BFBA}" destId="{74F74EFD-8804-441B-BF94-87B9C2A3EEE0}" srcOrd="0" destOrd="0" presId="urn:microsoft.com/office/officeart/2005/8/layout/vList5"/>
    <dgm:cxn modelId="{3146C79E-3BC0-4C76-A09C-B658B42C1BC2}" type="presParOf" srcId="{54A13FCB-15F8-4730-86CB-4550F241BFBA}" destId="{7065AAB1-5222-4DD2-90C6-63C576BC270A}" srcOrd="1" destOrd="0" presId="urn:microsoft.com/office/officeart/2005/8/layout/vList5"/>
    <dgm:cxn modelId="{3DDEBAE9-344A-4A68-95B4-BD5126335D73}" type="presParOf" srcId="{258BF968-19B7-48D2-B3B9-CAA865E74F03}" destId="{4F0F4AA0-9E4A-4407-BFCA-A088AFFA90A1}" srcOrd="3" destOrd="0" presId="urn:microsoft.com/office/officeart/2005/8/layout/vList5"/>
    <dgm:cxn modelId="{8B9E2850-45B0-45FF-9AB4-27D8DAAF8037}" type="presParOf" srcId="{258BF968-19B7-48D2-B3B9-CAA865E74F03}" destId="{7F25E86B-2D48-4F76-A2B5-0B3E61C2C5B5}" srcOrd="4" destOrd="0" presId="urn:microsoft.com/office/officeart/2005/8/layout/vList5"/>
    <dgm:cxn modelId="{46BEA2F0-DE86-48E0-8529-74AAB35B5758}" type="presParOf" srcId="{7F25E86B-2D48-4F76-A2B5-0B3E61C2C5B5}" destId="{61896943-6F4F-4340-BAB0-8E360F7DC728}" srcOrd="0" destOrd="0" presId="urn:microsoft.com/office/officeart/2005/8/layout/vList5"/>
    <dgm:cxn modelId="{2CAF6C73-2B36-4932-B235-929706298722}"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37EC7829-9ADE-438A-8518-303B9FFE7754}" type="parTrans" cxnId="{B935623C-AF0F-4FDB-BBA1-70F8CBC51472}">
      <dgm:prSet/>
      <dgm:spPr/>
      <dgm:t>
        <a:bodyPr/>
        <a:lstStyle/>
        <a:p>
          <a:endParaRPr lang="en-US"/>
        </a:p>
      </dgm:t>
    </dgm:pt>
    <dgm:pt modelId="{674FFF02-9060-4027-82A6-30AACACCE4C6}" type="sibTrans" cxnId="{B935623C-AF0F-4FDB-BBA1-70F8CBC5147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D9C2B66E-C380-4F19-B287-50FE28D751FF}" type="parTrans" cxnId="{FF56AA2A-3A60-43BE-A0BD-3750685C5A3D}">
      <dgm:prSet/>
      <dgm:spPr/>
      <dgm:t>
        <a:bodyPr/>
        <a:lstStyle/>
        <a:p>
          <a:endParaRPr lang="en-US"/>
        </a:p>
      </dgm:t>
    </dgm:pt>
    <dgm:pt modelId="{B51D9F1E-8814-4F36-BBE7-A917D17AF412}" type="sibTrans" cxnId="{FF56AA2A-3A60-43BE-A0BD-3750685C5A3D}">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1B1A8613-2F06-4F75-BD90-8E543592FF23}" type="parTrans" cxnId="{7115C13A-6115-4BC7-9580-A15AC206CDFB}">
      <dgm:prSet/>
      <dgm:spPr/>
      <dgm:t>
        <a:bodyPr/>
        <a:lstStyle/>
        <a:p>
          <a:endParaRPr lang="en-US"/>
        </a:p>
      </dgm:t>
    </dgm:pt>
    <dgm:pt modelId="{7E0953B7-8BD9-4AE5-A64B-9DFD032290CE}" type="sibTrans" cxnId="{7115C13A-6115-4BC7-9580-A15AC206CDFB}">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Commissioned: Date</a:t>
          </a:r>
          <a:endParaRPr lang="en-US" sz="1200" b="1" dirty="0">
            <a:latin typeface="Arial" pitchFamily="34" charset="0"/>
            <a:cs typeface="Arial" pitchFamily="34" charset="0"/>
          </a:endParaRPr>
        </a:p>
      </dgm:t>
    </dgm:pt>
    <dgm:pt modelId="{810E952A-7D41-49E3-BCC8-39BF1826AE76}" type="parTrans" cxnId="{BED473DD-B29C-456E-B79D-7C074D12F2CF}">
      <dgm:prSet/>
      <dgm:spPr/>
      <dgm:t>
        <a:bodyPr/>
        <a:lstStyle/>
        <a:p>
          <a:endParaRPr lang="en-US"/>
        </a:p>
      </dgm:t>
    </dgm:pt>
    <dgm:pt modelId="{45351D38-6C8C-4A96-919B-6C638D8C070C}" type="sibTrans" cxnId="{BED473DD-B29C-456E-B79D-7C074D12F2CF}">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7F4E9BE7-2B4A-4803-A105-460E96AE35BF}">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Military Assignments: </a:t>
          </a:r>
          <a:endParaRPr lang="en-US" sz="1200" b="1" dirty="0">
            <a:latin typeface="Arial" pitchFamily="34" charset="0"/>
            <a:cs typeface="Arial" pitchFamily="34" charset="0"/>
          </a:endParaRPr>
        </a:p>
      </dgm:t>
    </dgm:pt>
    <dgm:pt modelId="{F868F320-5F06-4656-B916-096E07323A51}" type="parTrans" cxnId="{545ED99B-6F66-4A2F-BDDE-632F78C6FB9C}">
      <dgm:prSet/>
      <dgm:spPr/>
    </dgm:pt>
    <dgm:pt modelId="{2DC6DAF4-22F4-4945-9C84-7AC312D59426}" type="sibTrans" cxnId="{545ED99B-6F66-4A2F-BDDE-632F78C6FB9C}">
      <dgm:prSet/>
      <dgm:spPr/>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FA7F2D23-75F2-44E0-9259-E96F5D4A1795}" type="presOf" srcId="{5992752B-0CE1-4C01-96DE-00EE2E8D59A6}" destId="{B99ABE8B-67FD-447B-80BA-E98F38E0CA0D}" srcOrd="0" destOrd="0" presId="urn:microsoft.com/office/officeart/2005/8/layout/vList5"/>
    <dgm:cxn modelId="{DB460C55-A6A4-40AF-90D8-85EF20BF812E}" type="presOf" srcId="{021276A3-0561-4ED8-A590-895BAEFC6E26}" destId="{61896943-6F4F-4340-BAB0-8E360F7DC728}" srcOrd="0" destOrd="0"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4EB04EE1-10AD-45CC-9569-073758D24AFE}" type="presOf" srcId="{1CC4B201-602C-4698-9047-ABF37F5FAC9C}" destId="{7065AAB1-5222-4DD2-90C6-63C576BC270A}" srcOrd="0" destOrd="0" presId="urn:microsoft.com/office/officeart/2005/8/layout/vList5"/>
    <dgm:cxn modelId="{7B76FD48-ECE3-467F-9ED9-AD22961FD763}" type="presOf" srcId="{6AFCDE75-C5B5-40C3-8076-1B2A9B0DC3F5}" destId="{7065AAB1-5222-4DD2-90C6-63C576BC270A}" srcOrd="0" destOrd="3" presId="urn:microsoft.com/office/officeart/2005/8/layout/vList5"/>
    <dgm:cxn modelId="{C5D138A4-18A9-4A05-9A38-C5701F264E1A}" srcId="{B520C7AA-805E-4FB2-B5CB-D7EF1910213A}" destId="{021276A3-0561-4ED8-A590-895BAEFC6E26}" srcOrd="2" destOrd="0" parTransId="{436753DB-C67F-4675-87F6-C9080E3E9F54}" sibTransId="{B76DDBC2-8095-4927-99EC-3AE222811512}"/>
    <dgm:cxn modelId="{069AC67E-B5DD-4490-A865-2D21EC80CC72}" type="presOf" srcId="{62F44268-B8A5-43AE-B8F3-AF5597FBCC5B}" destId="{7065AAB1-5222-4DD2-90C6-63C576BC270A}" srcOrd="0" destOrd="2" presId="urn:microsoft.com/office/officeart/2005/8/layout/vList5"/>
    <dgm:cxn modelId="{E42EEE06-5FB0-456C-99E7-833E40043B52}" srcId="{5992752B-0CE1-4C01-96DE-00EE2E8D59A6}" destId="{F0AEC1FA-1588-4F48-92D8-EEA52D0F9133}" srcOrd="0" destOrd="0" parTransId="{0C4ACEA1-CDFC-4EA9-821B-AE6BCADA4A99}" sibTransId="{89EE37CA-39B2-4613-BD32-5F0506AB930A}"/>
    <dgm:cxn modelId="{17CA8605-A14D-455A-BD93-1D1A259C2AA1}" type="presOf" srcId="{999A9643-B876-411B-B873-EA39F428FF86}" destId="{7065AAB1-5222-4DD2-90C6-63C576BC270A}" srcOrd="0" destOrd="1" presId="urn:microsoft.com/office/officeart/2005/8/layout/vList5"/>
    <dgm:cxn modelId="{EB853609-99DB-4655-B06B-4497CD83C588}" type="presOf" srcId="{F0AEC1FA-1588-4F48-92D8-EEA52D0F9133}" destId="{B9C66185-7C0B-4A0C-8211-DEAAD598E317}" srcOrd="0" destOrd="0" presId="urn:microsoft.com/office/officeart/2005/8/layout/vList5"/>
    <dgm:cxn modelId="{2BD7EA34-0C8B-4898-9330-62140FF459C8}" type="presOf" srcId="{5E92A8DA-1052-4A9C-9A25-A82EFF78E36A}" destId="{3DFEA663-3FCC-47A0-9EB5-5FA8FBC699ED}" srcOrd="0" destOrd="0" presId="urn:microsoft.com/office/officeart/2005/8/layout/vList5"/>
    <dgm:cxn modelId="{A0A591AF-FC0E-47E5-91C7-7C49D60A564F}" srcId="{B520C7AA-805E-4FB2-B5CB-D7EF1910213A}" destId="{5992752B-0CE1-4C01-96DE-00EE2E8D59A6}" srcOrd="0" destOrd="0" parTransId="{C0AD5A54-4675-4B1F-B61F-9896B373093E}" sibTransId="{2D49AE54-3525-4A80-B40C-5E02BA9AA599}"/>
    <dgm:cxn modelId="{EEFB158E-0B33-4353-B3BB-7A994D236EE9}" srcId="{021276A3-0561-4ED8-A590-895BAEFC6E26}" destId="{350355B3-07D2-448A-9A86-F71172F15430}" srcOrd="1" destOrd="0" parTransId="{C930866F-F0E9-4BC5-B41B-2516398AE87F}" sibTransId="{CCB9CF64-4454-4B3B-8FF5-0AE38B56AC94}"/>
    <dgm:cxn modelId="{BED473DD-B29C-456E-B79D-7C074D12F2CF}" srcId="{B5D52DF8-C6C9-4E5B-9D67-4550B81CAFAB}" destId="{6AFCDE75-C5B5-40C3-8076-1B2A9B0DC3F5}" srcOrd="3" destOrd="0" parTransId="{810E952A-7D41-49E3-BCC8-39BF1826AE76}" sibTransId="{45351D38-6C8C-4A96-919B-6C638D8C070C}"/>
    <dgm:cxn modelId="{95F5221E-0994-4D0F-A82C-FDD9B12706D8}" type="presOf" srcId="{350355B3-07D2-448A-9A86-F71172F15430}" destId="{3DFEA663-3FCC-47A0-9EB5-5FA8FBC699ED}" srcOrd="0" destOrd="1"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545ED99B-6F66-4A2F-BDDE-632F78C6FB9C}" srcId="{B5D52DF8-C6C9-4E5B-9D67-4550B81CAFAB}" destId="{7F4E9BE7-2B4A-4803-A105-460E96AE35BF}" srcOrd="4" destOrd="0" parTransId="{F868F320-5F06-4656-B916-096E07323A51}" sibTransId="{2DC6DAF4-22F4-4945-9C84-7AC312D59426}"/>
    <dgm:cxn modelId="{33B52D11-828F-49D2-953B-C2C076745164}" type="presOf" srcId="{B520C7AA-805E-4FB2-B5CB-D7EF1910213A}" destId="{258BF968-19B7-48D2-B3B9-CAA865E74F03}" srcOrd="0" destOrd="0" presId="urn:microsoft.com/office/officeart/2005/8/layout/vList5"/>
    <dgm:cxn modelId="{4AFD8FCC-09F4-4E4E-A125-76917C09A446}" srcId="{021276A3-0561-4ED8-A590-895BAEFC6E26}" destId="{5E92A8DA-1052-4A9C-9A25-A82EFF78E36A}" srcOrd="0" destOrd="0" parTransId="{CC21407D-D8D2-4A7A-8A2E-639B07553F1A}" sibTransId="{9AE762A4-D52C-4D11-BD51-22E0A0F8737C}"/>
    <dgm:cxn modelId="{38B54D6F-AAA3-4AD8-8550-603D7459559B}" type="presOf" srcId="{7F4E9BE7-2B4A-4803-A105-460E96AE35BF}" destId="{7065AAB1-5222-4DD2-90C6-63C576BC270A}" srcOrd="0" destOrd="4" presId="urn:microsoft.com/office/officeart/2005/8/layout/vList5"/>
    <dgm:cxn modelId="{7115C13A-6115-4BC7-9580-A15AC206CDFB}" srcId="{B5D52DF8-C6C9-4E5B-9D67-4550B81CAFAB}" destId="{62F44268-B8A5-43AE-B8F3-AF5597FBCC5B}" srcOrd="2" destOrd="0" parTransId="{1B1A8613-2F06-4F75-BD90-8E543592FF23}" sibTransId="{7E0953B7-8BD9-4AE5-A64B-9DFD032290CE}"/>
    <dgm:cxn modelId="{B935623C-AF0F-4FDB-BBA1-70F8CBC51472}" srcId="{B520C7AA-805E-4FB2-B5CB-D7EF1910213A}" destId="{B5D52DF8-C6C9-4E5B-9D67-4550B81CAFAB}" srcOrd="1" destOrd="0" parTransId="{37EC7829-9ADE-438A-8518-303B9FFE7754}" sibTransId="{674FFF02-9060-4027-82A6-30AACACCE4C6}"/>
    <dgm:cxn modelId="{632A46EA-80B2-45E0-991B-788B598EE686}" type="presOf" srcId="{B5D52DF8-C6C9-4E5B-9D67-4550B81CAFAB}" destId="{74F74EFD-8804-441B-BF94-87B9C2A3EEE0}" srcOrd="0" destOrd="0" presId="urn:microsoft.com/office/officeart/2005/8/layout/vList5"/>
    <dgm:cxn modelId="{695F9C11-85E6-4607-AD4C-417F0D7CF538}" type="presParOf" srcId="{258BF968-19B7-48D2-B3B9-CAA865E74F03}" destId="{F0179A87-3E5C-46EC-A31D-66EDF700B997}" srcOrd="0" destOrd="0" presId="urn:microsoft.com/office/officeart/2005/8/layout/vList5"/>
    <dgm:cxn modelId="{91E6E90F-5B76-4A5C-8ADC-0BB17A5E7A5A}" type="presParOf" srcId="{F0179A87-3E5C-46EC-A31D-66EDF700B997}" destId="{B99ABE8B-67FD-447B-80BA-E98F38E0CA0D}" srcOrd="0" destOrd="0" presId="urn:microsoft.com/office/officeart/2005/8/layout/vList5"/>
    <dgm:cxn modelId="{7E75EBDC-F924-46EA-9CD1-A95FC727AAFA}" type="presParOf" srcId="{F0179A87-3E5C-46EC-A31D-66EDF700B997}" destId="{B9C66185-7C0B-4A0C-8211-DEAAD598E317}" srcOrd="1" destOrd="0" presId="urn:microsoft.com/office/officeart/2005/8/layout/vList5"/>
    <dgm:cxn modelId="{FE737A61-DAE1-4239-81FF-19EA6A78FCE2}" type="presParOf" srcId="{258BF968-19B7-48D2-B3B9-CAA865E74F03}" destId="{239BC89E-3DD3-4572-8B0F-FCEFAA0D81B0}" srcOrd="1" destOrd="0" presId="urn:microsoft.com/office/officeart/2005/8/layout/vList5"/>
    <dgm:cxn modelId="{DD0D2DF7-8BCE-4ABD-B3C5-0C5541D56601}" type="presParOf" srcId="{258BF968-19B7-48D2-B3B9-CAA865E74F03}" destId="{54A13FCB-15F8-4730-86CB-4550F241BFBA}" srcOrd="2" destOrd="0" presId="urn:microsoft.com/office/officeart/2005/8/layout/vList5"/>
    <dgm:cxn modelId="{1142098A-7C58-459E-BB42-03A94A860892}" type="presParOf" srcId="{54A13FCB-15F8-4730-86CB-4550F241BFBA}" destId="{74F74EFD-8804-441B-BF94-87B9C2A3EEE0}" srcOrd="0" destOrd="0" presId="urn:microsoft.com/office/officeart/2005/8/layout/vList5"/>
    <dgm:cxn modelId="{390C4430-6C33-40B8-B926-4AABF89A4463}" type="presParOf" srcId="{54A13FCB-15F8-4730-86CB-4550F241BFBA}" destId="{7065AAB1-5222-4DD2-90C6-63C576BC270A}" srcOrd="1" destOrd="0" presId="urn:microsoft.com/office/officeart/2005/8/layout/vList5"/>
    <dgm:cxn modelId="{49F1D83C-16B7-4F69-B740-1AD3E976E4A7}" type="presParOf" srcId="{258BF968-19B7-48D2-B3B9-CAA865E74F03}" destId="{4F0F4AA0-9E4A-4407-BFCA-A088AFFA90A1}" srcOrd="3" destOrd="0" presId="urn:microsoft.com/office/officeart/2005/8/layout/vList5"/>
    <dgm:cxn modelId="{1F516267-8624-41EC-84EC-9CF4B7E89C89}" type="presParOf" srcId="{258BF968-19B7-48D2-B3B9-CAA865E74F03}" destId="{7F25E86B-2D48-4F76-A2B5-0B3E61C2C5B5}" srcOrd="4" destOrd="0" presId="urn:microsoft.com/office/officeart/2005/8/layout/vList5"/>
    <dgm:cxn modelId="{758A3CD1-429A-4E47-8C70-8860B8418867}" type="presParOf" srcId="{7F25E86B-2D48-4F76-A2B5-0B3E61C2C5B5}" destId="{61896943-6F4F-4340-BAB0-8E360F7DC728}" srcOrd="0" destOrd="0" presId="urn:microsoft.com/office/officeart/2005/8/layout/vList5"/>
    <dgm:cxn modelId="{0ED620EA-5F06-466B-9548-7275A1A6E699}"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37EC7829-9ADE-438A-8518-303B9FFE7754}" type="parTrans" cxnId="{B935623C-AF0F-4FDB-BBA1-70F8CBC51472}">
      <dgm:prSet/>
      <dgm:spPr/>
      <dgm:t>
        <a:bodyPr/>
        <a:lstStyle/>
        <a:p>
          <a:endParaRPr lang="en-US"/>
        </a:p>
      </dgm:t>
    </dgm:pt>
    <dgm:pt modelId="{674FFF02-9060-4027-82A6-30AACACCE4C6}" type="sibTrans" cxnId="{B935623C-AF0F-4FDB-BBA1-70F8CBC5147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D9C2B66E-C380-4F19-B287-50FE28D751FF}" type="parTrans" cxnId="{FF56AA2A-3A60-43BE-A0BD-3750685C5A3D}">
      <dgm:prSet/>
      <dgm:spPr/>
      <dgm:t>
        <a:bodyPr/>
        <a:lstStyle/>
        <a:p>
          <a:endParaRPr lang="en-US"/>
        </a:p>
      </dgm:t>
    </dgm:pt>
    <dgm:pt modelId="{B51D9F1E-8814-4F36-BBE7-A917D17AF412}" type="sibTrans" cxnId="{FF56AA2A-3A60-43BE-A0BD-3750685C5A3D}">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1B1A8613-2F06-4F75-BD90-8E543592FF23}" type="parTrans" cxnId="{7115C13A-6115-4BC7-9580-A15AC206CDFB}">
      <dgm:prSet/>
      <dgm:spPr/>
      <dgm:t>
        <a:bodyPr/>
        <a:lstStyle/>
        <a:p>
          <a:endParaRPr lang="en-US"/>
        </a:p>
      </dgm:t>
    </dgm:pt>
    <dgm:pt modelId="{7E0953B7-8BD9-4AE5-A64B-9DFD032290CE}" type="sibTrans" cxnId="{7115C13A-6115-4BC7-9580-A15AC206CDFB}">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Commissioned: Date</a:t>
          </a:r>
          <a:endParaRPr lang="en-US" sz="1200" b="1" dirty="0">
            <a:latin typeface="Arial" pitchFamily="34" charset="0"/>
            <a:cs typeface="Arial" pitchFamily="34" charset="0"/>
          </a:endParaRPr>
        </a:p>
      </dgm:t>
    </dgm:pt>
    <dgm:pt modelId="{810E952A-7D41-49E3-BCC8-39BF1826AE76}" type="parTrans" cxnId="{BED473DD-B29C-456E-B79D-7C074D12F2CF}">
      <dgm:prSet/>
      <dgm:spPr/>
      <dgm:t>
        <a:bodyPr/>
        <a:lstStyle/>
        <a:p>
          <a:endParaRPr lang="en-US"/>
        </a:p>
      </dgm:t>
    </dgm:pt>
    <dgm:pt modelId="{45351D38-6C8C-4A96-919B-6C638D8C070C}" type="sibTrans" cxnId="{BED473DD-B29C-456E-B79D-7C074D12F2CF}">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CD1812EF-5B81-4E28-8BEF-C7AA5934C371}">
      <dgm:prSet phldrT="[Text]" custT="1"/>
      <dgm:spPr>
        <a:solidFill>
          <a:schemeClr val="bg2">
            <a:alpha val="90000"/>
          </a:schemeClr>
        </a:solidFill>
        <a:ln>
          <a:solidFill>
            <a:schemeClr val="tx1">
              <a:alpha val="90000"/>
            </a:schemeClr>
          </a:solidFill>
        </a:ln>
      </dgm:spPr>
      <dgm:t>
        <a:bodyPr/>
        <a:lstStyle/>
        <a:p>
          <a:r>
            <a:rPr lang="en-US" sz="1200" b="1" smtClean="0">
              <a:latin typeface="Arial" pitchFamily="34" charset="0"/>
              <a:cs typeface="Arial" pitchFamily="34" charset="0"/>
            </a:rPr>
            <a:t>Miltary Assignments: </a:t>
          </a:r>
          <a:endParaRPr lang="en-US" sz="1200" b="1" dirty="0">
            <a:latin typeface="Arial" pitchFamily="34" charset="0"/>
            <a:cs typeface="Arial" pitchFamily="34" charset="0"/>
          </a:endParaRPr>
        </a:p>
      </dgm:t>
    </dgm:pt>
    <dgm:pt modelId="{436C6A37-9AF4-4C75-BB80-70E378BE25E0}" type="parTrans" cxnId="{090364DF-DA0B-4369-96BE-E87133E1F2EA}">
      <dgm:prSet/>
      <dgm:spPr/>
    </dgm:pt>
    <dgm:pt modelId="{1349FF28-9530-46C5-B60F-3880F3CF6F8C}" type="sibTrans" cxnId="{090364DF-DA0B-4369-96BE-E87133E1F2EA}">
      <dgm:prSet/>
      <dgm:spPr/>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E6A1001D-D3E8-42D7-87C5-F3355B1B7197}" type="presOf" srcId="{F0AEC1FA-1588-4F48-92D8-EEA52D0F9133}" destId="{B9C66185-7C0B-4A0C-8211-DEAAD598E317}" srcOrd="0" destOrd="0" presId="urn:microsoft.com/office/officeart/2005/8/layout/vList5"/>
    <dgm:cxn modelId="{C8D1945E-0F63-4440-AEA1-3F64CAE30A54}" type="presOf" srcId="{999A9643-B876-411B-B873-EA39F428FF86}" destId="{7065AAB1-5222-4DD2-90C6-63C576BC270A}" srcOrd="0" destOrd="1"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C5D138A4-18A9-4A05-9A38-C5701F264E1A}" srcId="{B520C7AA-805E-4FB2-B5CB-D7EF1910213A}" destId="{021276A3-0561-4ED8-A590-895BAEFC6E26}" srcOrd="2" destOrd="0" parTransId="{436753DB-C67F-4675-87F6-C9080E3E9F54}" sibTransId="{B76DDBC2-8095-4927-99EC-3AE222811512}"/>
    <dgm:cxn modelId="{72019368-95ED-4325-BD84-4F73EA71332C}" type="presOf" srcId="{1CC4B201-602C-4698-9047-ABF37F5FAC9C}" destId="{7065AAB1-5222-4DD2-90C6-63C576BC270A}" srcOrd="0" destOrd="0" presId="urn:microsoft.com/office/officeart/2005/8/layout/vList5"/>
    <dgm:cxn modelId="{E42EEE06-5FB0-456C-99E7-833E40043B52}" srcId="{5992752B-0CE1-4C01-96DE-00EE2E8D59A6}" destId="{F0AEC1FA-1588-4F48-92D8-EEA52D0F9133}" srcOrd="0" destOrd="0" parTransId="{0C4ACEA1-CDFC-4EA9-821B-AE6BCADA4A99}" sibTransId="{89EE37CA-39B2-4613-BD32-5F0506AB930A}"/>
    <dgm:cxn modelId="{7C8D60C1-D9A9-4CDF-BBCA-3AD16A2785FE}" type="presOf" srcId="{021276A3-0561-4ED8-A590-895BAEFC6E26}" destId="{61896943-6F4F-4340-BAB0-8E360F7DC728}" srcOrd="0" destOrd="0" presId="urn:microsoft.com/office/officeart/2005/8/layout/vList5"/>
    <dgm:cxn modelId="{3A3BF9D7-F3ED-4B99-8C52-A107B40C1B4C}" type="presOf" srcId="{5992752B-0CE1-4C01-96DE-00EE2E8D59A6}" destId="{B99ABE8B-67FD-447B-80BA-E98F38E0CA0D}" srcOrd="0" destOrd="0" presId="urn:microsoft.com/office/officeart/2005/8/layout/vList5"/>
    <dgm:cxn modelId="{A0A591AF-FC0E-47E5-91C7-7C49D60A564F}" srcId="{B520C7AA-805E-4FB2-B5CB-D7EF1910213A}" destId="{5992752B-0CE1-4C01-96DE-00EE2E8D59A6}" srcOrd="0" destOrd="0" parTransId="{C0AD5A54-4675-4B1F-B61F-9896B373093E}" sibTransId="{2D49AE54-3525-4A80-B40C-5E02BA9AA599}"/>
    <dgm:cxn modelId="{B39B8D5E-859E-4EE6-8F1E-2A64865438BF}" type="presOf" srcId="{5E92A8DA-1052-4A9C-9A25-A82EFF78E36A}" destId="{3DFEA663-3FCC-47A0-9EB5-5FA8FBC699ED}" srcOrd="0" destOrd="0" presId="urn:microsoft.com/office/officeart/2005/8/layout/vList5"/>
    <dgm:cxn modelId="{090364DF-DA0B-4369-96BE-E87133E1F2EA}" srcId="{B5D52DF8-C6C9-4E5B-9D67-4550B81CAFAB}" destId="{CD1812EF-5B81-4E28-8BEF-C7AA5934C371}" srcOrd="4" destOrd="0" parTransId="{436C6A37-9AF4-4C75-BB80-70E378BE25E0}" sibTransId="{1349FF28-9530-46C5-B60F-3880F3CF6F8C}"/>
    <dgm:cxn modelId="{BED473DD-B29C-456E-B79D-7C074D12F2CF}" srcId="{B5D52DF8-C6C9-4E5B-9D67-4550B81CAFAB}" destId="{6AFCDE75-C5B5-40C3-8076-1B2A9B0DC3F5}" srcOrd="3" destOrd="0" parTransId="{810E952A-7D41-49E3-BCC8-39BF1826AE76}" sibTransId="{45351D38-6C8C-4A96-919B-6C638D8C070C}"/>
    <dgm:cxn modelId="{EEFB158E-0B33-4353-B3BB-7A994D236EE9}" srcId="{021276A3-0561-4ED8-A590-895BAEFC6E26}" destId="{350355B3-07D2-448A-9A86-F71172F15430}" srcOrd="1" destOrd="0" parTransId="{C930866F-F0E9-4BC5-B41B-2516398AE87F}" sibTransId="{CCB9CF64-4454-4B3B-8FF5-0AE38B56AC94}"/>
    <dgm:cxn modelId="{0D7DB3A8-C7E4-4A5B-80ED-778E743B4E00}" type="presOf" srcId="{6AFCDE75-C5B5-40C3-8076-1B2A9B0DC3F5}" destId="{7065AAB1-5222-4DD2-90C6-63C576BC270A}" srcOrd="0" destOrd="3"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8C3D8E6F-7E04-4E22-93E5-CF2A9532F9C2}" type="presOf" srcId="{62F44268-B8A5-43AE-B8F3-AF5597FBCC5B}" destId="{7065AAB1-5222-4DD2-90C6-63C576BC270A}" srcOrd="0" destOrd="2" presId="urn:microsoft.com/office/officeart/2005/8/layout/vList5"/>
    <dgm:cxn modelId="{D72A8C0C-06B8-463B-B393-F7DB61B978CE}" type="presOf" srcId="{B5D52DF8-C6C9-4E5B-9D67-4550B81CAFAB}" destId="{74F74EFD-8804-441B-BF94-87B9C2A3EEE0}" srcOrd="0" destOrd="0" presId="urn:microsoft.com/office/officeart/2005/8/layout/vList5"/>
    <dgm:cxn modelId="{4AFD8FCC-09F4-4E4E-A125-76917C09A446}" srcId="{021276A3-0561-4ED8-A590-895BAEFC6E26}" destId="{5E92A8DA-1052-4A9C-9A25-A82EFF78E36A}" srcOrd="0" destOrd="0" parTransId="{CC21407D-D8D2-4A7A-8A2E-639B07553F1A}" sibTransId="{9AE762A4-D52C-4D11-BD51-22E0A0F8737C}"/>
    <dgm:cxn modelId="{7115C13A-6115-4BC7-9580-A15AC206CDFB}" srcId="{B5D52DF8-C6C9-4E5B-9D67-4550B81CAFAB}" destId="{62F44268-B8A5-43AE-B8F3-AF5597FBCC5B}" srcOrd="2" destOrd="0" parTransId="{1B1A8613-2F06-4F75-BD90-8E543592FF23}" sibTransId="{7E0953B7-8BD9-4AE5-A64B-9DFD032290CE}"/>
    <dgm:cxn modelId="{B935623C-AF0F-4FDB-BBA1-70F8CBC51472}" srcId="{B520C7AA-805E-4FB2-B5CB-D7EF1910213A}" destId="{B5D52DF8-C6C9-4E5B-9D67-4550B81CAFAB}" srcOrd="1" destOrd="0" parTransId="{37EC7829-9ADE-438A-8518-303B9FFE7754}" sibTransId="{674FFF02-9060-4027-82A6-30AACACCE4C6}"/>
    <dgm:cxn modelId="{1C0B066B-4E0A-45BF-91A2-9B3C19FC8C8E}" type="presOf" srcId="{CD1812EF-5B81-4E28-8BEF-C7AA5934C371}" destId="{7065AAB1-5222-4DD2-90C6-63C576BC270A}" srcOrd="0" destOrd="4" presId="urn:microsoft.com/office/officeart/2005/8/layout/vList5"/>
    <dgm:cxn modelId="{C79EAF5C-5FD3-4047-BA22-A59942AEF72E}" type="presOf" srcId="{B520C7AA-805E-4FB2-B5CB-D7EF1910213A}" destId="{258BF968-19B7-48D2-B3B9-CAA865E74F03}" srcOrd="0" destOrd="0" presId="urn:microsoft.com/office/officeart/2005/8/layout/vList5"/>
    <dgm:cxn modelId="{66D659E2-C3A3-48C1-8FAE-07DB003C14B2}" type="presOf" srcId="{350355B3-07D2-448A-9A86-F71172F15430}" destId="{3DFEA663-3FCC-47A0-9EB5-5FA8FBC699ED}" srcOrd="0" destOrd="1" presId="urn:microsoft.com/office/officeart/2005/8/layout/vList5"/>
    <dgm:cxn modelId="{B37815EF-2895-459C-8FE0-408034A5EBA7}" type="presParOf" srcId="{258BF968-19B7-48D2-B3B9-CAA865E74F03}" destId="{F0179A87-3E5C-46EC-A31D-66EDF700B997}" srcOrd="0" destOrd="0" presId="urn:microsoft.com/office/officeart/2005/8/layout/vList5"/>
    <dgm:cxn modelId="{4F6ED4C6-54C0-4388-89F9-540A1E08F884}" type="presParOf" srcId="{F0179A87-3E5C-46EC-A31D-66EDF700B997}" destId="{B99ABE8B-67FD-447B-80BA-E98F38E0CA0D}" srcOrd="0" destOrd="0" presId="urn:microsoft.com/office/officeart/2005/8/layout/vList5"/>
    <dgm:cxn modelId="{FDE6BF0B-EE2F-444E-B928-73C3C647DD6B}" type="presParOf" srcId="{F0179A87-3E5C-46EC-A31D-66EDF700B997}" destId="{B9C66185-7C0B-4A0C-8211-DEAAD598E317}" srcOrd="1" destOrd="0" presId="urn:microsoft.com/office/officeart/2005/8/layout/vList5"/>
    <dgm:cxn modelId="{2BD9870C-2674-42B9-B53E-4C5821E8ACBE}" type="presParOf" srcId="{258BF968-19B7-48D2-B3B9-CAA865E74F03}" destId="{239BC89E-3DD3-4572-8B0F-FCEFAA0D81B0}" srcOrd="1" destOrd="0" presId="urn:microsoft.com/office/officeart/2005/8/layout/vList5"/>
    <dgm:cxn modelId="{889FE6F5-FA44-4A0D-BB8A-E6DC016EA10D}" type="presParOf" srcId="{258BF968-19B7-48D2-B3B9-CAA865E74F03}" destId="{54A13FCB-15F8-4730-86CB-4550F241BFBA}" srcOrd="2" destOrd="0" presId="urn:microsoft.com/office/officeart/2005/8/layout/vList5"/>
    <dgm:cxn modelId="{3300D626-14FF-4F05-A820-54FA4E7DD43B}" type="presParOf" srcId="{54A13FCB-15F8-4730-86CB-4550F241BFBA}" destId="{74F74EFD-8804-441B-BF94-87B9C2A3EEE0}" srcOrd="0" destOrd="0" presId="urn:microsoft.com/office/officeart/2005/8/layout/vList5"/>
    <dgm:cxn modelId="{510943BA-001E-4D70-94DE-97C0ED475380}" type="presParOf" srcId="{54A13FCB-15F8-4730-86CB-4550F241BFBA}" destId="{7065AAB1-5222-4DD2-90C6-63C576BC270A}" srcOrd="1" destOrd="0" presId="urn:microsoft.com/office/officeart/2005/8/layout/vList5"/>
    <dgm:cxn modelId="{F3E9164E-BFB9-4B52-84B4-856E243607C8}" type="presParOf" srcId="{258BF968-19B7-48D2-B3B9-CAA865E74F03}" destId="{4F0F4AA0-9E4A-4407-BFCA-A088AFFA90A1}" srcOrd="3" destOrd="0" presId="urn:microsoft.com/office/officeart/2005/8/layout/vList5"/>
    <dgm:cxn modelId="{661CF920-108D-438E-8347-374749487AEA}" type="presParOf" srcId="{258BF968-19B7-48D2-B3B9-CAA865E74F03}" destId="{7F25E86B-2D48-4F76-A2B5-0B3E61C2C5B5}" srcOrd="4" destOrd="0" presId="urn:microsoft.com/office/officeart/2005/8/layout/vList5"/>
    <dgm:cxn modelId="{A0DB893D-42E9-4859-8881-F61E054F7D42}" type="presParOf" srcId="{7F25E86B-2D48-4F76-A2B5-0B3E61C2C5B5}" destId="{61896943-6F4F-4340-BAB0-8E360F7DC728}" srcOrd="0" destOrd="0" presId="urn:microsoft.com/office/officeart/2005/8/layout/vList5"/>
    <dgm:cxn modelId="{AB9314B8-F05F-4CED-BE89-64075DDD86D3}"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674FFF02-9060-4027-82A6-30AACACCE4C6}" type="sibTrans" cxnId="{B935623C-AF0F-4FDB-BBA1-70F8CBC51472}">
      <dgm:prSet/>
      <dgm:spPr/>
      <dgm:t>
        <a:bodyPr/>
        <a:lstStyle/>
        <a:p>
          <a:endParaRPr lang="en-US"/>
        </a:p>
      </dgm:t>
    </dgm:pt>
    <dgm:pt modelId="{37EC7829-9ADE-438A-8518-303B9FFE7754}" type="parTrans" cxnId="{B935623C-AF0F-4FDB-BBA1-70F8CBC51472}">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Military Assignments: </a:t>
          </a:r>
          <a:endParaRPr lang="en-US" sz="1200" b="1" dirty="0">
            <a:latin typeface="Arial" pitchFamily="34" charset="0"/>
            <a:cs typeface="Arial" pitchFamily="34" charset="0"/>
          </a:endParaRPr>
        </a:p>
      </dgm:t>
    </dgm:pt>
    <dgm:pt modelId="{45351D38-6C8C-4A96-919B-6C638D8C070C}" type="sibTrans" cxnId="{BED473DD-B29C-456E-B79D-7C074D12F2CF}">
      <dgm:prSet/>
      <dgm:spPr/>
      <dgm:t>
        <a:bodyPr/>
        <a:lstStyle/>
        <a:p>
          <a:endParaRPr lang="en-US"/>
        </a:p>
      </dgm:t>
    </dgm:pt>
    <dgm:pt modelId="{810E952A-7D41-49E3-BCC8-39BF1826AE76}" type="parTrans" cxnId="{BED473DD-B29C-456E-B79D-7C074D12F2CF}">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7E0953B7-8BD9-4AE5-A64B-9DFD032290CE}" type="sibTrans" cxnId="{7115C13A-6115-4BC7-9580-A15AC206CDFB}">
      <dgm:prSet/>
      <dgm:spPr/>
      <dgm:t>
        <a:bodyPr/>
        <a:lstStyle/>
        <a:p>
          <a:endParaRPr lang="en-US"/>
        </a:p>
      </dgm:t>
    </dgm:pt>
    <dgm:pt modelId="{1B1A8613-2F06-4F75-BD90-8E543592FF23}" type="parTrans" cxnId="{7115C13A-6115-4BC7-9580-A15AC206CDFB}">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B51D9F1E-8814-4F36-BBE7-A917D17AF412}" type="sibTrans" cxnId="{FF56AA2A-3A60-43BE-A0BD-3750685C5A3D}">
      <dgm:prSet/>
      <dgm:spPr/>
      <dgm:t>
        <a:bodyPr/>
        <a:lstStyle/>
        <a:p>
          <a:endParaRPr lang="en-US"/>
        </a:p>
      </dgm:t>
    </dgm:pt>
    <dgm:pt modelId="{D9C2B66E-C380-4F19-B287-50FE28D751FF}" type="parTrans" cxnId="{FF56AA2A-3A60-43BE-A0BD-3750685C5A3D}">
      <dgm:prSet/>
      <dgm:spPr/>
      <dgm:t>
        <a:bodyPr/>
        <a:lstStyle/>
        <a:p>
          <a:endParaRPr lang="en-US"/>
        </a:p>
      </dgm:t>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7D5C5556-722A-4116-BCBD-262952CE6F18}" type="presOf" srcId="{B520C7AA-805E-4FB2-B5CB-D7EF1910213A}" destId="{258BF968-19B7-48D2-B3B9-CAA865E74F03}" srcOrd="0" destOrd="0" presId="urn:microsoft.com/office/officeart/2005/8/layout/vList5"/>
    <dgm:cxn modelId="{00539A29-51FF-4C37-B693-63BCC1AC95D6}" type="presOf" srcId="{62F44268-B8A5-43AE-B8F3-AF5597FBCC5B}" destId="{7065AAB1-5222-4DD2-90C6-63C576BC270A}" srcOrd="0" destOrd="2" presId="urn:microsoft.com/office/officeart/2005/8/layout/vList5"/>
    <dgm:cxn modelId="{20EC0A17-D415-442D-91C9-E50608F68612}" type="presOf" srcId="{B5D52DF8-C6C9-4E5B-9D67-4550B81CAFAB}" destId="{74F74EFD-8804-441B-BF94-87B9C2A3EEE0}" srcOrd="0" destOrd="0" presId="urn:microsoft.com/office/officeart/2005/8/layout/vList5"/>
    <dgm:cxn modelId="{AD1A3E58-4E0B-4657-9D7B-8EBB2B997AF9}" type="presOf" srcId="{5E92A8DA-1052-4A9C-9A25-A82EFF78E36A}" destId="{3DFEA663-3FCC-47A0-9EB5-5FA8FBC699ED}" srcOrd="0" destOrd="0"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9774AF70-CCBB-493B-AF79-DA96643CAEFA}" type="presOf" srcId="{6AFCDE75-C5B5-40C3-8076-1B2A9B0DC3F5}" destId="{7065AAB1-5222-4DD2-90C6-63C576BC270A}" srcOrd="0" destOrd="3" presId="urn:microsoft.com/office/officeart/2005/8/layout/vList5"/>
    <dgm:cxn modelId="{C5D138A4-18A9-4A05-9A38-C5701F264E1A}" srcId="{B520C7AA-805E-4FB2-B5CB-D7EF1910213A}" destId="{021276A3-0561-4ED8-A590-895BAEFC6E26}" srcOrd="2" destOrd="0" parTransId="{436753DB-C67F-4675-87F6-C9080E3E9F54}" sibTransId="{B76DDBC2-8095-4927-99EC-3AE222811512}"/>
    <dgm:cxn modelId="{E42EEE06-5FB0-456C-99E7-833E40043B52}" srcId="{5992752B-0CE1-4C01-96DE-00EE2E8D59A6}" destId="{F0AEC1FA-1588-4F48-92D8-EEA52D0F9133}" srcOrd="0" destOrd="0" parTransId="{0C4ACEA1-CDFC-4EA9-821B-AE6BCADA4A99}" sibTransId="{89EE37CA-39B2-4613-BD32-5F0506AB930A}"/>
    <dgm:cxn modelId="{A0A591AF-FC0E-47E5-91C7-7C49D60A564F}" srcId="{B520C7AA-805E-4FB2-B5CB-D7EF1910213A}" destId="{5992752B-0CE1-4C01-96DE-00EE2E8D59A6}" srcOrd="0" destOrd="0" parTransId="{C0AD5A54-4675-4B1F-B61F-9896B373093E}" sibTransId="{2D49AE54-3525-4A80-B40C-5E02BA9AA599}"/>
    <dgm:cxn modelId="{EEFB158E-0B33-4353-B3BB-7A994D236EE9}" srcId="{021276A3-0561-4ED8-A590-895BAEFC6E26}" destId="{350355B3-07D2-448A-9A86-F71172F15430}" srcOrd="1" destOrd="0" parTransId="{C930866F-F0E9-4BC5-B41B-2516398AE87F}" sibTransId="{CCB9CF64-4454-4B3B-8FF5-0AE38B56AC94}"/>
    <dgm:cxn modelId="{BED473DD-B29C-456E-B79D-7C074D12F2CF}" srcId="{B5D52DF8-C6C9-4E5B-9D67-4550B81CAFAB}" destId="{6AFCDE75-C5B5-40C3-8076-1B2A9B0DC3F5}" srcOrd="3" destOrd="0" parTransId="{810E952A-7D41-49E3-BCC8-39BF1826AE76}" sibTransId="{45351D38-6C8C-4A96-919B-6C638D8C070C}"/>
    <dgm:cxn modelId="{A974C4CE-936F-472F-BA97-EC47FAE6211B}" type="presOf" srcId="{021276A3-0561-4ED8-A590-895BAEFC6E26}" destId="{61896943-6F4F-4340-BAB0-8E360F7DC728}" srcOrd="0" destOrd="0" presId="urn:microsoft.com/office/officeart/2005/8/layout/vList5"/>
    <dgm:cxn modelId="{4A2FED62-2576-4894-AEA6-7E39C7AB707C}" type="presOf" srcId="{1CC4B201-602C-4698-9047-ABF37F5FAC9C}" destId="{7065AAB1-5222-4DD2-90C6-63C576BC270A}" srcOrd="0" destOrd="0"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7115C13A-6115-4BC7-9580-A15AC206CDFB}" srcId="{B5D52DF8-C6C9-4E5B-9D67-4550B81CAFAB}" destId="{62F44268-B8A5-43AE-B8F3-AF5597FBCC5B}" srcOrd="2" destOrd="0" parTransId="{1B1A8613-2F06-4F75-BD90-8E543592FF23}" sibTransId="{7E0953B7-8BD9-4AE5-A64B-9DFD032290CE}"/>
    <dgm:cxn modelId="{4AFD8FCC-09F4-4E4E-A125-76917C09A446}" srcId="{021276A3-0561-4ED8-A590-895BAEFC6E26}" destId="{5E92A8DA-1052-4A9C-9A25-A82EFF78E36A}" srcOrd="0" destOrd="0" parTransId="{CC21407D-D8D2-4A7A-8A2E-639B07553F1A}" sibTransId="{9AE762A4-D52C-4D11-BD51-22E0A0F8737C}"/>
    <dgm:cxn modelId="{B935623C-AF0F-4FDB-BBA1-70F8CBC51472}" srcId="{B520C7AA-805E-4FB2-B5CB-D7EF1910213A}" destId="{B5D52DF8-C6C9-4E5B-9D67-4550B81CAFAB}" srcOrd="1" destOrd="0" parTransId="{37EC7829-9ADE-438A-8518-303B9FFE7754}" sibTransId="{674FFF02-9060-4027-82A6-30AACACCE4C6}"/>
    <dgm:cxn modelId="{9C658397-F3CD-424F-B9C6-CF6B64686FB0}" type="presOf" srcId="{350355B3-07D2-448A-9A86-F71172F15430}" destId="{3DFEA663-3FCC-47A0-9EB5-5FA8FBC699ED}" srcOrd="0" destOrd="1" presId="urn:microsoft.com/office/officeart/2005/8/layout/vList5"/>
    <dgm:cxn modelId="{89E2B9F9-B575-4C0F-A2A5-157CBE675EA4}" type="presOf" srcId="{5992752B-0CE1-4C01-96DE-00EE2E8D59A6}" destId="{B99ABE8B-67FD-447B-80BA-E98F38E0CA0D}" srcOrd="0" destOrd="0" presId="urn:microsoft.com/office/officeart/2005/8/layout/vList5"/>
    <dgm:cxn modelId="{327D829B-98B1-413B-9EBB-CC1DF4418A81}" type="presOf" srcId="{999A9643-B876-411B-B873-EA39F428FF86}" destId="{7065AAB1-5222-4DD2-90C6-63C576BC270A}" srcOrd="0" destOrd="1" presId="urn:microsoft.com/office/officeart/2005/8/layout/vList5"/>
    <dgm:cxn modelId="{B5A9E9D7-5B2B-433E-979F-207482E0B5A6}" type="presOf" srcId="{F0AEC1FA-1588-4F48-92D8-EEA52D0F9133}" destId="{B9C66185-7C0B-4A0C-8211-DEAAD598E317}" srcOrd="0" destOrd="0" presId="urn:microsoft.com/office/officeart/2005/8/layout/vList5"/>
    <dgm:cxn modelId="{1C51145A-75C7-4FA1-9C81-3D15CE715D90}" type="presParOf" srcId="{258BF968-19B7-48D2-B3B9-CAA865E74F03}" destId="{F0179A87-3E5C-46EC-A31D-66EDF700B997}" srcOrd="0" destOrd="0" presId="urn:microsoft.com/office/officeart/2005/8/layout/vList5"/>
    <dgm:cxn modelId="{FBA6297A-E35D-4FBA-9AEE-A98DB1AC6EC1}" type="presParOf" srcId="{F0179A87-3E5C-46EC-A31D-66EDF700B997}" destId="{B99ABE8B-67FD-447B-80BA-E98F38E0CA0D}" srcOrd="0" destOrd="0" presId="urn:microsoft.com/office/officeart/2005/8/layout/vList5"/>
    <dgm:cxn modelId="{A689AE63-0C6E-49FB-8DD5-A4DF0BDC3A05}" type="presParOf" srcId="{F0179A87-3E5C-46EC-A31D-66EDF700B997}" destId="{B9C66185-7C0B-4A0C-8211-DEAAD598E317}" srcOrd="1" destOrd="0" presId="urn:microsoft.com/office/officeart/2005/8/layout/vList5"/>
    <dgm:cxn modelId="{A8C3EFE8-1B63-473E-BA88-748EC97D34F4}" type="presParOf" srcId="{258BF968-19B7-48D2-B3B9-CAA865E74F03}" destId="{239BC89E-3DD3-4572-8B0F-FCEFAA0D81B0}" srcOrd="1" destOrd="0" presId="urn:microsoft.com/office/officeart/2005/8/layout/vList5"/>
    <dgm:cxn modelId="{89745073-DE79-4A1C-B9D3-9A0E59755307}" type="presParOf" srcId="{258BF968-19B7-48D2-B3B9-CAA865E74F03}" destId="{54A13FCB-15F8-4730-86CB-4550F241BFBA}" srcOrd="2" destOrd="0" presId="urn:microsoft.com/office/officeart/2005/8/layout/vList5"/>
    <dgm:cxn modelId="{EF7AEAC8-E9DF-42E5-A130-B89037FBC0A5}" type="presParOf" srcId="{54A13FCB-15F8-4730-86CB-4550F241BFBA}" destId="{74F74EFD-8804-441B-BF94-87B9C2A3EEE0}" srcOrd="0" destOrd="0" presId="urn:microsoft.com/office/officeart/2005/8/layout/vList5"/>
    <dgm:cxn modelId="{1EAEED8E-EC01-47AE-8021-2BD0E136DE57}" type="presParOf" srcId="{54A13FCB-15F8-4730-86CB-4550F241BFBA}" destId="{7065AAB1-5222-4DD2-90C6-63C576BC270A}" srcOrd="1" destOrd="0" presId="urn:microsoft.com/office/officeart/2005/8/layout/vList5"/>
    <dgm:cxn modelId="{FCB188CA-82E8-4BF2-9810-27C90B43EBD4}" type="presParOf" srcId="{258BF968-19B7-48D2-B3B9-CAA865E74F03}" destId="{4F0F4AA0-9E4A-4407-BFCA-A088AFFA90A1}" srcOrd="3" destOrd="0" presId="urn:microsoft.com/office/officeart/2005/8/layout/vList5"/>
    <dgm:cxn modelId="{34A125E2-E7C3-4807-AE79-9823202EBED6}" type="presParOf" srcId="{258BF968-19B7-48D2-B3B9-CAA865E74F03}" destId="{7F25E86B-2D48-4F76-A2B5-0B3E61C2C5B5}" srcOrd="4" destOrd="0" presId="urn:microsoft.com/office/officeart/2005/8/layout/vList5"/>
    <dgm:cxn modelId="{82E97781-4545-4952-BAA9-40FF825827A1}" type="presParOf" srcId="{7F25E86B-2D48-4F76-A2B5-0B3E61C2C5B5}" destId="{61896943-6F4F-4340-BAB0-8E360F7DC728}" srcOrd="0" destOrd="0" presId="urn:microsoft.com/office/officeart/2005/8/layout/vList5"/>
    <dgm:cxn modelId="{EFC90A77-F9C3-47BC-BFBC-653A76FA3CAC}"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37EC7829-9ADE-438A-8518-303B9FFE7754}" type="parTrans" cxnId="{B935623C-AF0F-4FDB-BBA1-70F8CBC51472}">
      <dgm:prSet/>
      <dgm:spPr/>
      <dgm:t>
        <a:bodyPr/>
        <a:lstStyle/>
        <a:p>
          <a:endParaRPr lang="en-US"/>
        </a:p>
      </dgm:t>
    </dgm:pt>
    <dgm:pt modelId="{674FFF02-9060-4027-82A6-30AACACCE4C6}" type="sibTrans" cxnId="{B935623C-AF0F-4FDB-BBA1-70F8CBC5147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D9C2B66E-C380-4F19-B287-50FE28D751FF}" type="parTrans" cxnId="{FF56AA2A-3A60-43BE-A0BD-3750685C5A3D}">
      <dgm:prSet/>
      <dgm:spPr/>
      <dgm:t>
        <a:bodyPr/>
        <a:lstStyle/>
        <a:p>
          <a:endParaRPr lang="en-US"/>
        </a:p>
      </dgm:t>
    </dgm:pt>
    <dgm:pt modelId="{B51D9F1E-8814-4F36-BBE7-A917D17AF412}" type="sibTrans" cxnId="{FF56AA2A-3A60-43BE-A0BD-3750685C5A3D}">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1B1A8613-2F06-4F75-BD90-8E543592FF23}" type="parTrans" cxnId="{7115C13A-6115-4BC7-9580-A15AC206CDFB}">
      <dgm:prSet/>
      <dgm:spPr/>
      <dgm:t>
        <a:bodyPr/>
        <a:lstStyle/>
        <a:p>
          <a:endParaRPr lang="en-US"/>
        </a:p>
      </dgm:t>
    </dgm:pt>
    <dgm:pt modelId="{7E0953B7-8BD9-4AE5-A64B-9DFD032290CE}" type="sibTrans" cxnId="{7115C13A-6115-4BC7-9580-A15AC206CDFB}">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Military Assignments: </a:t>
          </a:r>
          <a:endParaRPr lang="en-US" sz="1200" b="1" dirty="0">
            <a:latin typeface="Arial" pitchFamily="34" charset="0"/>
            <a:cs typeface="Arial" pitchFamily="34" charset="0"/>
          </a:endParaRPr>
        </a:p>
      </dgm:t>
    </dgm:pt>
    <dgm:pt modelId="{810E952A-7D41-49E3-BCC8-39BF1826AE76}" type="parTrans" cxnId="{BED473DD-B29C-456E-B79D-7C074D12F2CF}">
      <dgm:prSet/>
      <dgm:spPr/>
      <dgm:t>
        <a:bodyPr/>
        <a:lstStyle/>
        <a:p>
          <a:endParaRPr lang="en-US"/>
        </a:p>
      </dgm:t>
    </dgm:pt>
    <dgm:pt modelId="{45351D38-6C8C-4A96-919B-6C638D8C070C}" type="sibTrans" cxnId="{BED473DD-B29C-456E-B79D-7C074D12F2CF}">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56B89165-608A-4879-B972-CC111E4B3631}" type="presOf" srcId="{5E92A8DA-1052-4A9C-9A25-A82EFF78E36A}" destId="{3DFEA663-3FCC-47A0-9EB5-5FA8FBC699ED}" srcOrd="0" destOrd="0"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02A2341A-32D9-403D-8DEC-2AFE524C4EF2}" type="presOf" srcId="{B5D52DF8-C6C9-4E5B-9D67-4550B81CAFAB}" destId="{74F74EFD-8804-441B-BF94-87B9C2A3EEE0}" srcOrd="0" destOrd="0" presId="urn:microsoft.com/office/officeart/2005/8/layout/vList5"/>
    <dgm:cxn modelId="{22332A0E-EB71-4722-BDE6-331F2AD5E8C7}" type="presOf" srcId="{350355B3-07D2-448A-9A86-F71172F15430}" destId="{3DFEA663-3FCC-47A0-9EB5-5FA8FBC699ED}" srcOrd="0" destOrd="1" presId="urn:microsoft.com/office/officeart/2005/8/layout/vList5"/>
    <dgm:cxn modelId="{C5D138A4-18A9-4A05-9A38-C5701F264E1A}" srcId="{B520C7AA-805E-4FB2-B5CB-D7EF1910213A}" destId="{021276A3-0561-4ED8-A590-895BAEFC6E26}" srcOrd="2" destOrd="0" parTransId="{436753DB-C67F-4675-87F6-C9080E3E9F54}" sibTransId="{B76DDBC2-8095-4927-99EC-3AE222811512}"/>
    <dgm:cxn modelId="{E42EEE06-5FB0-456C-99E7-833E40043B52}" srcId="{5992752B-0CE1-4C01-96DE-00EE2E8D59A6}" destId="{F0AEC1FA-1588-4F48-92D8-EEA52D0F9133}" srcOrd="0" destOrd="0" parTransId="{0C4ACEA1-CDFC-4EA9-821B-AE6BCADA4A99}" sibTransId="{89EE37CA-39B2-4613-BD32-5F0506AB930A}"/>
    <dgm:cxn modelId="{31D121B8-7B6B-43CF-9374-DF0055E129E7}" type="presOf" srcId="{5992752B-0CE1-4C01-96DE-00EE2E8D59A6}" destId="{B99ABE8B-67FD-447B-80BA-E98F38E0CA0D}" srcOrd="0" destOrd="0" presId="urn:microsoft.com/office/officeart/2005/8/layout/vList5"/>
    <dgm:cxn modelId="{B1A2A05B-73AB-48CE-995E-299F07501290}" type="presOf" srcId="{1CC4B201-602C-4698-9047-ABF37F5FAC9C}" destId="{7065AAB1-5222-4DD2-90C6-63C576BC270A}" srcOrd="0" destOrd="0" presId="urn:microsoft.com/office/officeart/2005/8/layout/vList5"/>
    <dgm:cxn modelId="{A0A591AF-FC0E-47E5-91C7-7C49D60A564F}" srcId="{B520C7AA-805E-4FB2-B5CB-D7EF1910213A}" destId="{5992752B-0CE1-4C01-96DE-00EE2E8D59A6}" srcOrd="0" destOrd="0" parTransId="{C0AD5A54-4675-4B1F-B61F-9896B373093E}" sibTransId="{2D49AE54-3525-4A80-B40C-5E02BA9AA599}"/>
    <dgm:cxn modelId="{62C2B7B8-F37D-4DD0-B4C3-D59E35A5B203}" type="presOf" srcId="{62F44268-B8A5-43AE-B8F3-AF5597FBCC5B}" destId="{7065AAB1-5222-4DD2-90C6-63C576BC270A}" srcOrd="0" destOrd="2" presId="urn:microsoft.com/office/officeart/2005/8/layout/vList5"/>
    <dgm:cxn modelId="{EEFB158E-0B33-4353-B3BB-7A994D236EE9}" srcId="{021276A3-0561-4ED8-A590-895BAEFC6E26}" destId="{350355B3-07D2-448A-9A86-F71172F15430}" srcOrd="1" destOrd="0" parTransId="{C930866F-F0E9-4BC5-B41B-2516398AE87F}" sibTransId="{CCB9CF64-4454-4B3B-8FF5-0AE38B56AC94}"/>
    <dgm:cxn modelId="{BED473DD-B29C-456E-B79D-7C074D12F2CF}" srcId="{B5D52DF8-C6C9-4E5B-9D67-4550B81CAFAB}" destId="{6AFCDE75-C5B5-40C3-8076-1B2A9B0DC3F5}" srcOrd="3" destOrd="0" parTransId="{810E952A-7D41-49E3-BCC8-39BF1826AE76}" sibTransId="{45351D38-6C8C-4A96-919B-6C638D8C070C}"/>
    <dgm:cxn modelId="{D4F1EAA8-0696-484C-8BB8-33B701113677}" type="presOf" srcId="{021276A3-0561-4ED8-A590-895BAEFC6E26}" destId="{61896943-6F4F-4340-BAB0-8E360F7DC728}" srcOrd="0" destOrd="0"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4AFD8FCC-09F4-4E4E-A125-76917C09A446}" srcId="{021276A3-0561-4ED8-A590-895BAEFC6E26}" destId="{5E92A8DA-1052-4A9C-9A25-A82EFF78E36A}" srcOrd="0" destOrd="0" parTransId="{CC21407D-D8D2-4A7A-8A2E-639B07553F1A}" sibTransId="{9AE762A4-D52C-4D11-BD51-22E0A0F8737C}"/>
    <dgm:cxn modelId="{7115C13A-6115-4BC7-9580-A15AC206CDFB}" srcId="{B5D52DF8-C6C9-4E5B-9D67-4550B81CAFAB}" destId="{62F44268-B8A5-43AE-B8F3-AF5597FBCC5B}" srcOrd="2" destOrd="0" parTransId="{1B1A8613-2F06-4F75-BD90-8E543592FF23}" sibTransId="{7E0953B7-8BD9-4AE5-A64B-9DFD032290CE}"/>
    <dgm:cxn modelId="{B935623C-AF0F-4FDB-BBA1-70F8CBC51472}" srcId="{B520C7AA-805E-4FB2-B5CB-D7EF1910213A}" destId="{B5D52DF8-C6C9-4E5B-9D67-4550B81CAFAB}" srcOrd="1" destOrd="0" parTransId="{37EC7829-9ADE-438A-8518-303B9FFE7754}" sibTransId="{674FFF02-9060-4027-82A6-30AACACCE4C6}"/>
    <dgm:cxn modelId="{F27171D7-7135-430C-9C19-0232CCBF40FF}" type="presOf" srcId="{B520C7AA-805E-4FB2-B5CB-D7EF1910213A}" destId="{258BF968-19B7-48D2-B3B9-CAA865E74F03}" srcOrd="0" destOrd="0" presId="urn:microsoft.com/office/officeart/2005/8/layout/vList5"/>
    <dgm:cxn modelId="{CDBAD39A-46FC-4D38-B2D4-75032A9CD35D}" type="presOf" srcId="{6AFCDE75-C5B5-40C3-8076-1B2A9B0DC3F5}" destId="{7065AAB1-5222-4DD2-90C6-63C576BC270A}" srcOrd="0" destOrd="3" presId="urn:microsoft.com/office/officeart/2005/8/layout/vList5"/>
    <dgm:cxn modelId="{0ED4341C-CE32-41A3-B655-F1B4F8F2C18A}" type="presOf" srcId="{F0AEC1FA-1588-4F48-92D8-EEA52D0F9133}" destId="{B9C66185-7C0B-4A0C-8211-DEAAD598E317}" srcOrd="0" destOrd="0" presId="urn:microsoft.com/office/officeart/2005/8/layout/vList5"/>
    <dgm:cxn modelId="{E7C209DE-93F9-496A-80DE-E500653B1E40}" type="presOf" srcId="{999A9643-B876-411B-B873-EA39F428FF86}" destId="{7065AAB1-5222-4DD2-90C6-63C576BC270A}" srcOrd="0" destOrd="1" presId="urn:microsoft.com/office/officeart/2005/8/layout/vList5"/>
    <dgm:cxn modelId="{F4932F1B-5681-4973-BD3E-0CE7116AD681}" type="presParOf" srcId="{258BF968-19B7-48D2-B3B9-CAA865E74F03}" destId="{F0179A87-3E5C-46EC-A31D-66EDF700B997}" srcOrd="0" destOrd="0" presId="urn:microsoft.com/office/officeart/2005/8/layout/vList5"/>
    <dgm:cxn modelId="{03F22F0F-2EDB-4009-BDDF-B2B46A14A2D4}" type="presParOf" srcId="{F0179A87-3E5C-46EC-A31D-66EDF700B997}" destId="{B99ABE8B-67FD-447B-80BA-E98F38E0CA0D}" srcOrd="0" destOrd="0" presId="urn:microsoft.com/office/officeart/2005/8/layout/vList5"/>
    <dgm:cxn modelId="{60A389D1-751A-4744-A80E-2519E1850E1C}" type="presParOf" srcId="{F0179A87-3E5C-46EC-A31D-66EDF700B997}" destId="{B9C66185-7C0B-4A0C-8211-DEAAD598E317}" srcOrd="1" destOrd="0" presId="urn:microsoft.com/office/officeart/2005/8/layout/vList5"/>
    <dgm:cxn modelId="{5B3B1F09-7E59-42EB-9496-A8C4FAE91EDD}" type="presParOf" srcId="{258BF968-19B7-48D2-B3B9-CAA865E74F03}" destId="{239BC89E-3DD3-4572-8B0F-FCEFAA0D81B0}" srcOrd="1" destOrd="0" presId="urn:microsoft.com/office/officeart/2005/8/layout/vList5"/>
    <dgm:cxn modelId="{C005986D-C0C5-4604-BFF1-6651C9A0D366}" type="presParOf" srcId="{258BF968-19B7-48D2-B3B9-CAA865E74F03}" destId="{54A13FCB-15F8-4730-86CB-4550F241BFBA}" srcOrd="2" destOrd="0" presId="urn:microsoft.com/office/officeart/2005/8/layout/vList5"/>
    <dgm:cxn modelId="{9DFAE9CA-A417-4AC7-BED3-BA56EBEFAC02}" type="presParOf" srcId="{54A13FCB-15F8-4730-86CB-4550F241BFBA}" destId="{74F74EFD-8804-441B-BF94-87B9C2A3EEE0}" srcOrd="0" destOrd="0" presId="urn:microsoft.com/office/officeart/2005/8/layout/vList5"/>
    <dgm:cxn modelId="{DBAF0908-C530-4FE7-A5E9-42660DA04CCD}" type="presParOf" srcId="{54A13FCB-15F8-4730-86CB-4550F241BFBA}" destId="{7065AAB1-5222-4DD2-90C6-63C576BC270A}" srcOrd="1" destOrd="0" presId="urn:microsoft.com/office/officeart/2005/8/layout/vList5"/>
    <dgm:cxn modelId="{F232AF25-99DE-4974-AEB6-C386A227D8FB}" type="presParOf" srcId="{258BF968-19B7-48D2-B3B9-CAA865E74F03}" destId="{4F0F4AA0-9E4A-4407-BFCA-A088AFFA90A1}" srcOrd="3" destOrd="0" presId="urn:microsoft.com/office/officeart/2005/8/layout/vList5"/>
    <dgm:cxn modelId="{1D98A206-9CFB-45DC-A095-235DA17197DC}" type="presParOf" srcId="{258BF968-19B7-48D2-B3B9-CAA865E74F03}" destId="{7F25E86B-2D48-4F76-A2B5-0B3E61C2C5B5}" srcOrd="4" destOrd="0" presId="urn:microsoft.com/office/officeart/2005/8/layout/vList5"/>
    <dgm:cxn modelId="{CD2CD60D-6435-430C-A107-1CE1D4373D41}" type="presParOf" srcId="{7F25E86B-2D48-4F76-A2B5-0B3E61C2C5B5}" destId="{61896943-6F4F-4340-BAB0-8E360F7DC728}" srcOrd="0" destOrd="0" presId="urn:microsoft.com/office/officeart/2005/8/layout/vList5"/>
    <dgm:cxn modelId="{DFFE90C6-D42E-4032-A7DD-C45D7090605B}"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20C7AA-805E-4FB2-B5CB-D7EF1910213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992752B-0CE1-4C01-96DE-00EE2E8D59A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Personal</a:t>
          </a:r>
          <a:endParaRPr lang="en-US" sz="1800" dirty="0">
            <a:latin typeface="Arial" pitchFamily="34" charset="0"/>
            <a:cs typeface="Arial" pitchFamily="34" charset="0"/>
          </a:endParaRPr>
        </a:p>
      </dgm:t>
    </dgm:pt>
    <dgm:pt modelId="{C0AD5A54-4675-4B1F-B61F-9896B373093E}" type="parTrans" cxnId="{A0A591AF-FC0E-47E5-91C7-7C49D60A564F}">
      <dgm:prSet/>
      <dgm:spPr/>
      <dgm:t>
        <a:bodyPr/>
        <a:lstStyle/>
        <a:p>
          <a:endParaRPr lang="en-US"/>
        </a:p>
      </dgm:t>
    </dgm:pt>
    <dgm:pt modelId="{2D49AE54-3525-4A80-B40C-5E02BA9AA599}" type="sibTrans" cxnId="{A0A591AF-FC0E-47E5-91C7-7C49D60A564F}">
      <dgm:prSet/>
      <dgm:spPr/>
      <dgm:t>
        <a:bodyPr/>
        <a:lstStyle/>
        <a:p>
          <a:endParaRPr lang="en-US"/>
        </a:p>
      </dgm:t>
    </dgm:pt>
    <dgm:pt modelId="{F0AEC1FA-1588-4F48-92D8-EEA52D0F9133}">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Name</a:t>
          </a:r>
          <a:endParaRPr lang="en-US" sz="1200" b="1" dirty="0">
            <a:latin typeface="Arial" pitchFamily="34" charset="0"/>
            <a:cs typeface="Arial" pitchFamily="34" charset="0"/>
          </a:endParaRPr>
        </a:p>
      </dgm:t>
    </dgm:pt>
    <dgm:pt modelId="{0C4ACEA1-CDFC-4EA9-821B-AE6BCADA4A99}" type="parTrans" cxnId="{E42EEE06-5FB0-456C-99E7-833E40043B52}">
      <dgm:prSet/>
      <dgm:spPr/>
      <dgm:t>
        <a:bodyPr/>
        <a:lstStyle/>
        <a:p>
          <a:endParaRPr lang="en-US"/>
        </a:p>
      </dgm:t>
    </dgm:pt>
    <dgm:pt modelId="{89EE37CA-39B2-4613-BD32-5F0506AB930A}" type="sibTrans" cxnId="{E42EEE06-5FB0-456C-99E7-833E40043B52}">
      <dgm:prSet/>
      <dgm:spPr/>
      <dgm:t>
        <a:bodyPr/>
        <a:lstStyle/>
        <a:p>
          <a:endParaRPr lang="en-US"/>
        </a:p>
      </dgm:t>
    </dgm:pt>
    <dgm:pt modelId="{B5D52DF8-C6C9-4E5B-9D67-4550B81CAFAB}">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Military</a:t>
          </a:r>
          <a:endParaRPr lang="en-US" sz="1800" dirty="0">
            <a:latin typeface="Arial" pitchFamily="34" charset="0"/>
            <a:cs typeface="Arial" pitchFamily="34" charset="0"/>
          </a:endParaRPr>
        </a:p>
      </dgm:t>
    </dgm:pt>
    <dgm:pt modelId="{37EC7829-9ADE-438A-8518-303B9FFE7754}" type="parTrans" cxnId="{B935623C-AF0F-4FDB-BBA1-70F8CBC51472}">
      <dgm:prSet/>
      <dgm:spPr/>
      <dgm:t>
        <a:bodyPr/>
        <a:lstStyle/>
        <a:p>
          <a:endParaRPr lang="en-US"/>
        </a:p>
      </dgm:t>
    </dgm:pt>
    <dgm:pt modelId="{674FFF02-9060-4027-82A6-30AACACCE4C6}" type="sibTrans" cxnId="{B935623C-AF0F-4FDB-BBA1-70F8CBC51472}">
      <dgm:prSet/>
      <dgm:spPr/>
      <dgm:t>
        <a:bodyPr/>
        <a:lstStyle/>
        <a:p>
          <a:endParaRPr lang="en-US"/>
        </a:p>
      </dgm:t>
    </dgm:pt>
    <dgm:pt modelId="{1CC4B201-602C-4698-9047-ABF37F5FAC9C}">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Primary Job</a:t>
          </a:r>
          <a:endParaRPr lang="en-US" sz="1200" b="1" dirty="0">
            <a:latin typeface="Arial" pitchFamily="34" charset="0"/>
            <a:cs typeface="Arial" pitchFamily="34" charset="0"/>
          </a:endParaRPr>
        </a:p>
      </dgm:t>
    </dgm:pt>
    <dgm:pt modelId="{6F9AA2AC-EB79-40D1-A506-0347F37A7429}" type="parTrans" cxnId="{843C83DE-E1AC-4D9A-A84A-99D0F938F515}">
      <dgm:prSet/>
      <dgm:spPr/>
      <dgm:t>
        <a:bodyPr/>
        <a:lstStyle/>
        <a:p>
          <a:endParaRPr lang="en-US"/>
        </a:p>
      </dgm:t>
    </dgm:pt>
    <dgm:pt modelId="{B40BEA85-1154-429C-B634-A74A8DD1FD62}" type="sibTrans" cxnId="{843C83DE-E1AC-4D9A-A84A-99D0F938F515}">
      <dgm:prSet/>
      <dgm:spPr/>
      <dgm:t>
        <a:bodyPr/>
        <a:lstStyle/>
        <a:p>
          <a:endParaRPr lang="en-US"/>
        </a:p>
      </dgm:t>
    </dgm:pt>
    <dgm:pt modelId="{999A9643-B876-411B-B873-EA39F428FF86}">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Schools Attended:</a:t>
          </a:r>
          <a:endParaRPr lang="en-US" sz="1200" b="1" dirty="0">
            <a:latin typeface="Arial" pitchFamily="34" charset="0"/>
            <a:cs typeface="Arial" pitchFamily="34" charset="0"/>
          </a:endParaRPr>
        </a:p>
      </dgm:t>
    </dgm:pt>
    <dgm:pt modelId="{D9C2B66E-C380-4F19-B287-50FE28D751FF}" type="parTrans" cxnId="{FF56AA2A-3A60-43BE-A0BD-3750685C5A3D}">
      <dgm:prSet/>
      <dgm:spPr/>
      <dgm:t>
        <a:bodyPr/>
        <a:lstStyle/>
        <a:p>
          <a:endParaRPr lang="en-US"/>
        </a:p>
      </dgm:t>
    </dgm:pt>
    <dgm:pt modelId="{B51D9F1E-8814-4F36-BBE7-A917D17AF412}" type="sibTrans" cxnId="{FF56AA2A-3A60-43BE-A0BD-3750685C5A3D}">
      <dgm:prSet/>
      <dgm:spPr/>
      <dgm:t>
        <a:bodyPr/>
        <a:lstStyle/>
        <a:p>
          <a:endParaRPr lang="en-US"/>
        </a:p>
      </dgm:t>
    </dgm:pt>
    <dgm:pt modelId="{021276A3-0561-4ED8-A590-895BAEFC6E26}">
      <dgm:prSet phldrT="[Text]" custT="1"/>
      <dgm:spPr>
        <a:solidFill>
          <a:srgbClr val="00B0F0"/>
        </a:solidFill>
        <a:ln>
          <a:solidFill>
            <a:schemeClr val="tx1"/>
          </a:solidFill>
        </a:ln>
      </dgm:spPr>
      <dgm:t>
        <a:bodyPr/>
        <a:lstStyle/>
        <a:p>
          <a:r>
            <a:rPr lang="en-US" sz="1800" dirty="0" smtClean="0">
              <a:latin typeface="Arial" pitchFamily="34" charset="0"/>
              <a:cs typeface="Arial" pitchFamily="34" charset="0"/>
            </a:rPr>
            <a:t>Civilian</a:t>
          </a:r>
          <a:endParaRPr lang="en-US" sz="1800" dirty="0">
            <a:latin typeface="Arial" pitchFamily="34" charset="0"/>
            <a:cs typeface="Arial" pitchFamily="34" charset="0"/>
          </a:endParaRPr>
        </a:p>
      </dgm:t>
    </dgm:pt>
    <dgm:pt modelId="{436753DB-C67F-4675-87F6-C9080E3E9F54}" type="parTrans" cxnId="{C5D138A4-18A9-4A05-9A38-C5701F264E1A}">
      <dgm:prSet/>
      <dgm:spPr/>
      <dgm:t>
        <a:bodyPr/>
        <a:lstStyle/>
        <a:p>
          <a:endParaRPr lang="en-US"/>
        </a:p>
      </dgm:t>
    </dgm:pt>
    <dgm:pt modelId="{B76DDBC2-8095-4927-99EC-3AE222811512}" type="sibTrans" cxnId="{C5D138A4-18A9-4A05-9A38-C5701F264E1A}">
      <dgm:prSet/>
      <dgm:spPr/>
      <dgm:t>
        <a:bodyPr/>
        <a:lstStyle/>
        <a:p>
          <a:endParaRPr lang="en-US"/>
        </a:p>
      </dgm:t>
    </dgm:pt>
    <dgm:pt modelId="{5E92A8DA-1052-4A9C-9A25-A82EFF78E36A}">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Occupation:</a:t>
          </a:r>
          <a:endParaRPr lang="en-US" sz="1200" b="1" dirty="0">
            <a:latin typeface="Arial" pitchFamily="34" charset="0"/>
            <a:cs typeface="Arial" pitchFamily="34" charset="0"/>
          </a:endParaRPr>
        </a:p>
      </dgm:t>
    </dgm:pt>
    <dgm:pt modelId="{CC21407D-D8D2-4A7A-8A2E-639B07553F1A}" type="parTrans" cxnId="{4AFD8FCC-09F4-4E4E-A125-76917C09A446}">
      <dgm:prSet/>
      <dgm:spPr/>
      <dgm:t>
        <a:bodyPr/>
        <a:lstStyle/>
        <a:p>
          <a:endParaRPr lang="en-US"/>
        </a:p>
      </dgm:t>
    </dgm:pt>
    <dgm:pt modelId="{9AE762A4-D52C-4D11-BD51-22E0A0F8737C}" type="sibTrans" cxnId="{4AFD8FCC-09F4-4E4E-A125-76917C09A446}">
      <dgm:prSet/>
      <dgm:spPr/>
      <dgm:t>
        <a:bodyPr/>
        <a:lstStyle/>
        <a:p>
          <a:endParaRPr lang="en-US"/>
        </a:p>
      </dgm:t>
    </dgm:pt>
    <dgm:pt modelId="{62F44268-B8A5-43AE-B8F3-AF5597FBCC5B}">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Awards:</a:t>
          </a:r>
          <a:endParaRPr lang="en-US" sz="1200" b="1" dirty="0">
            <a:latin typeface="Arial" pitchFamily="34" charset="0"/>
            <a:cs typeface="Arial" pitchFamily="34" charset="0"/>
          </a:endParaRPr>
        </a:p>
      </dgm:t>
    </dgm:pt>
    <dgm:pt modelId="{1B1A8613-2F06-4F75-BD90-8E543592FF23}" type="parTrans" cxnId="{7115C13A-6115-4BC7-9580-A15AC206CDFB}">
      <dgm:prSet/>
      <dgm:spPr/>
      <dgm:t>
        <a:bodyPr/>
        <a:lstStyle/>
        <a:p>
          <a:endParaRPr lang="en-US"/>
        </a:p>
      </dgm:t>
    </dgm:pt>
    <dgm:pt modelId="{7E0953B7-8BD9-4AE5-A64B-9DFD032290CE}" type="sibTrans" cxnId="{7115C13A-6115-4BC7-9580-A15AC206CDFB}">
      <dgm:prSet/>
      <dgm:spPr/>
      <dgm:t>
        <a:bodyPr/>
        <a:lstStyle/>
        <a:p>
          <a:endParaRPr lang="en-US"/>
        </a:p>
      </dgm:t>
    </dgm:pt>
    <dgm:pt modelId="{6AFCDE75-C5B5-40C3-8076-1B2A9B0DC3F5}">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Military Assignments: </a:t>
          </a:r>
          <a:endParaRPr lang="en-US" sz="1200" b="1" dirty="0">
            <a:latin typeface="Arial" pitchFamily="34" charset="0"/>
            <a:cs typeface="Arial" pitchFamily="34" charset="0"/>
          </a:endParaRPr>
        </a:p>
      </dgm:t>
    </dgm:pt>
    <dgm:pt modelId="{810E952A-7D41-49E3-BCC8-39BF1826AE76}" type="parTrans" cxnId="{BED473DD-B29C-456E-B79D-7C074D12F2CF}">
      <dgm:prSet/>
      <dgm:spPr/>
      <dgm:t>
        <a:bodyPr/>
        <a:lstStyle/>
        <a:p>
          <a:endParaRPr lang="en-US"/>
        </a:p>
      </dgm:t>
    </dgm:pt>
    <dgm:pt modelId="{45351D38-6C8C-4A96-919B-6C638D8C070C}" type="sibTrans" cxnId="{BED473DD-B29C-456E-B79D-7C074D12F2CF}">
      <dgm:prSet/>
      <dgm:spPr/>
      <dgm:t>
        <a:bodyPr/>
        <a:lstStyle/>
        <a:p>
          <a:endParaRPr lang="en-US"/>
        </a:p>
      </dgm:t>
    </dgm:pt>
    <dgm:pt modelId="{350355B3-07D2-448A-9A86-F71172F15430}">
      <dgm:prSet phldrT="[Text]" custT="1"/>
      <dgm:spPr>
        <a:solidFill>
          <a:schemeClr val="bg2">
            <a:alpha val="90000"/>
          </a:schemeClr>
        </a:solidFill>
        <a:ln>
          <a:solidFill>
            <a:schemeClr val="tx1">
              <a:alpha val="90000"/>
            </a:schemeClr>
          </a:solidFill>
        </a:ln>
      </dgm:spPr>
      <dgm:t>
        <a:bodyPr/>
        <a:lstStyle/>
        <a:p>
          <a:r>
            <a:rPr lang="en-US" sz="1200" b="1" dirty="0" smtClean="0">
              <a:latin typeface="Arial" pitchFamily="34" charset="0"/>
              <a:cs typeface="Arial" pitchFamily="34" charset="0"/>
            </a:rPr>
            <a:t>Civilian Education:</a:t>
          </a:r>
          <a:endParaRPr lang="en-US" sz="1200" b="1" dirty="0">
            <a:latin typeface="Arial" pitchFamily="34" charset="0"/>
            <a:cs typeface="Arial" pitchFamily="34" charset="0"/>
          </a:endParaRPr>
        </a:p>
      </dgm:t>
    </dgm:pt>
    <dgm:pt modelId="{C930866F-F0E9-4BC5-B41B-2516398AE87F}" type="parTrans" cxnId="{EEFB158E-0B33-4353-B3BB-7A994D236EE9}">
      <dgm:prSet/>
      <dgm:spPr/>
      <dgm:t>
        <a:bodyPr/>
        <a:lstStyle/>
        <a:p>
          <a:endParaRPr lang="en-US"/>
        </a:p>
      </dgm:t>
    </dgm:pt>
    <dgm:pt modelId="{CCB9CF64-4454-4B3B-8FF5-0AE38B56AC94}" type="sibTrans" cxnId="{EEFB158E-0B33-4353-B3BB-7A994D236EE9}">
      <dgm:prSet/>
      <dgm:spPr/>
      <dgm:t>
        <a:bodyPr/>
        <a:lstStyle/>
        <a:p>
          <a:endParaRPr lang="en-US"/>
        </a:p>
      </dgm:t>
    </dgm:pt>
    <dgm:pt modelId="{258BF968-19B7-48D2-B3B9-CAA865E74F03}" type="pres">
      <dgm:prSet presAssocID="{B520C7AA-805E-4FB2-B5CB-D7EF1910213A}" presName="Name0" presStyleCnt="0">
        <dgm:presLayoutVars>
          <dgm:dir/>
          <dgm:animLvl val="lvl"/>
          <dgm:resizeHandles val="exact"/>
        </dgm:presLayoutVars>
      </dgm:prSet>
      <dgm:spPr/>
      <dgm:t>
        <a:bodyPr/>
        <a:lstStyle/>
        <a:p>
          <a:endParaRPr lang="en-US"/>
        </a:p>
      </dgm:t>
    </dgm:pt>
    <dgm:pt modelId="{F0179A87-3E5C-46EC-A31D-66EDF700B997}" type="pres">
      <dgm:prSet presAssocID="{5992752B-0CE1-4C01-96DE-00EE2E8D59A6}" presName="linNode" presStyleCnt="0"/>
      <dgm:spPr/>
    </dgm:pt>
    <dgm:pt modelId="{B99ABE8B-67FD-447B-80BA-E98F38E0CA0D}" type="pres">
      <dgm:prSet presAssocID="{5992752B-0CE1-4C01-96DE-00EE2E8D59A6}" presName="parentText" presStyleLbl="node1" presStyleIdx="0" presStyleCnt="3" custLinFactNeighborY="-59">
        <dgm:presLayoutVars>
          <dgm:chMax val="1"/>
          <dgm:bulletEnabled val="1"/>
        </dgm:presLayoutVars>
      </dgm:prSet>
      <dgm:spPr/>
      <dgm:t>
        <a:bodyPr/>
        <a:lstStyle/>
        <a:p>
          <a:endParaRPr lang="en-US"/>
        </a:p>
      </dgm:t>
    </dgm:pt>
    <dgm:pt modelId="{B9C66185-7C0B-4A0C-8211-DEAAD598E317}" type="pres">
      <dgm:prSet presAssocID="{5992752B-0CE1-4C01-96DE-00EE2E8D59A6}" presName="descendantText" presStyleLbl="alignAccFollowNode1" presStyleIdx="0" presStyleCnt="3">
        <dgm:presLayoutVars>
          <dgm:bulletEnabled val="1"/>
        </dgm:presLayoutVars>
      </dgm:prSet>
      <dgm:spPr/>
      <dgm:t>
        <a:bodyPr/>
        <a:lstStyle/>
        <a:p>
          <a:endParaRPr lang="en-US"/>
        </a:p>
      </dgm:t>
    </dgm:pt>
    <dgm:pt modelId="{239BC89E-3DD3-4572-8B0F-FCEFAA0D81B0}" type="pres">
      <dgm:prSet presAssocID="{2D49AE54-3525-4A80-B40C-5E02BA9AA599}" presName="sp" presStyleCnt="0"/>
      <dgm:spPr/>
    </dgm:pt>
    <dgm:pt modelId="{54A13FCB-15F8-4730-86CB-4550F241BFBA}" type="pres">
      <dgm:prSet presAssocID="{B5D52DF8-C6C9-4E5B-9D67-4550B81CAFAB}" presName="linNode" presStyleCnt="0"/>
      <dgm:spPr/>
    </dgm:pt>
    <dgm:pt modelId="{74F74EFD-8804-441B-BF94-87B9C2A3EEE0}" type="pres">
      <dgm:prSet presAssocID="{B5D52DF8-C6C9-4E5B-9D67-4550B81CAFAB}" presName="parentText" presStyleLbl="node1" presStyleIdx="1" presStyleCnt="3">
        <dgm:presLayoutVars>
          <dgm:chMax val="1"/>
          <dgm:bulletEnabled val="1"/>
        </dgm:presLayoutVars>
      </dgm:prSet>
      <dgm:spPr/>
      <dgm:t>
        <a:bodyPr/>
        <a:lstStyle/>
        <a:p>
          <a:endParaRPr lang="en-US"/>
        </a:p>
      </dgm:t>
    </dgm:pt>
    <dgm:pt modelId="{7065AAB1-5222-4DD2-90C6-63C576BC270A}" type="pres">
      <dgm:prSet presAssocID="{B5D52DF8-C6C9-4E5B-9D67-4550B81CAFAB}" presName="descendantText" presStyleLbl="alignAccFollowNode1" presStyleIdx="1" presStyleCnt="3" custScaleY="166164">
        <dgm:presLayoutVars>
          <dgm:bulletEnabled val="1"/>
        </dgm:presLayoutVars>
      </dgm:prSet>
      <dgm:spPr/>
      <dgm:t>
        <a:bodyPr/>
        <a:lstStyle/>
        <a:p>
          <a:endParaRPr lang="en-US"/>
        </a:p>
      </dgm:t>
    </dgm:pt>
    <dgm:pt modelId="{4F0F4AA0-9E4A-4407-BFCA-A088AFFA90A1}" type="pres">
      <dgm:prSet presAssocID="{674FFF02-9060-4027-82A6-30AACACCE4C6}" presName="sp" presStyleCnt="0"/>
      <dgm:spPr/>
    </dgm:pt>
    <dgm:pt modelId="{7F25E86B-2D48-4F76-A2B5-0B3E61C2C5B5}" type="pres">
      <dgm:prSet presAssocID="{021276A3-0561-4ED8-A590-895BAEFC6E26}" presName="linNode" presStyleCnt="0"/>
      <dgm:spPr/>
    </dgm:pt>
    <dgm:pt modelId="{61896943-6F4F-4340-BAB0-8E360F7DC728}" type="pres">
      <dgm:prSet presAssocID="{021276A3-0561-4ED8-A590-895BAEFC6E26}" presName="parentText" presStyleLbl="node1" presStyleIdx="2" presStyleCnt="3">
        <dgm:presLayoutVars>
          <dgm:chMax val="1"/>
          <dgm:bulletEnabled val="1"/>
        </dgm:presLayoutVars>
      </dgm:prSet>
      <dgm:spPr/>
      <dgm:t>
        <a:bodyPr/>
        <a:lstStyle/>
        <a:p>
          <a:endParaRPr lang="en-US"/>
        </a:p>
      </dgm:t>
    </dgm:pt>
    <dgm:pt modelId="{3DFEA663-3FCC-47A0-9EB5-5FA8FBC699ED}" type="pres">
      <dgm:prSet presAssocID="{021276A3-0561-4ED8-A590-895BAEFC6E26}" presName="descendantText" presStyleLbl="alignAccFollowNode1" presStyleIdx="2" presStyleCnt="3">
        <dgm:presLayoutVars>
          <dgm:bulletEnabled val="1"/>
        </dgm:presLayoutVars>
      </dgm:prSet>
      <dgm:spPr/>
      <dgm:t>
        <a:bodyPr/>
        <a:lstStyle/>
        <a:p>
          <a:endParaRPr lang="en-US"/>
        </a:p>
      </dgm:t>
    </dgm:pt>
  </dgm:ptLst>
  <dgm:cxnLst>
    <dgm:cxn modelId="{657038CA-5394-4DA6-A500-E28D029DA8A8}" type="presOf" srcId="{6AFCDE75-C5B5-40C3-8076-1B2A9B0DC3F5}" destId="{7065AAB1-5222-4DD2-90C6-63C576BC270A}" srcOrd="0" destOrd="3" presId="urn:microsoft.com/office/officeart/2005/8/layout/vList5"/>
    <dgm:cxn modelId="{384E8544-4B4D-46F2-A812-E85E921B0315}" type="presOf" srcId="{999A9643-B876-411B-B873-EA39F428FF86}" destId="{7065AAB1-5222-4DD2-90C6-63C576BC270A}" srcOrd="0" destOrd="1" presId="urn:microsoft.com/office/officeart/2005/8/layout/vList5"/>
    <dgm:cxn modelId="{843C83DE-E1AC-4D9A-A84A-99D0F938F515}" srcId="{B5D52DF8-C6C9-4E5B-9D67-4550B81CAFAB}" destId="{1CC4B201-602C-4698-9047-ABF37F5FAC9C}" srcOrd="0" destOrd="0" parTransId="{6F9AA2AC-EB79-40D1-A506-0347F37A7429}" sibTransId="{B40BEA85-1154-429C-B634-A74A8DD1FD62}"/>
    <dgm:cxn modelId="{10FC8950-3234-4A13-B8EC-2E100E8B4D69}" type="presOf" srcId="{5E92A8DA-1052-4A9C-9A25-A82EFF78E36A}" destId="{3DFEA663-3FCC-47A0-9EB5-5FA8FBC699ED}" srcOrd="0" destOrd="0" presId="urn:microsoft.com/office/officeart/2005/8/layout/vList5"/>
    <dgm:cxn modelId="{C5D138A4-18A9-4A05-9A38-C5701F264E1A}" srcId="{B520C7AA-805E-4FB2-B5CB-D7EF1910213A}" destId="{021276A3-0561-4ED8-A590-895BAEFC6E26}" srcOrd="2" destOrd="0" parTransId="{436753DB-C67F-4675-87F6-C9080E3E9F54}" sibTransId="{B76DDBC2-8095-4927-99EC-3AE222811512}"/>
    <dgm:cxn modelId="{E42EEE06-5FB0-456C-99E7-833E40043B52}" srcId="{5992752B-0CE1-4C01-96DE-00EE2E8D59A6}" destId="{F0AEC1FA-1588-4F48-92D8-EEA52D0F9133}" srcOrd="0" destOrd="0" parTransId="{0C4ACEA1-CDFC-4EA9-821B-AE6BCADA4A99}" sibTransId="{89EE37CA-39B2-4613-BD32-5F0506AB930A}"/>
    <dgm:cxn modelId="{1EE2E542-9F2F-4B54-B42C-7625233296B1}" type="presOf" srcId="{350355B3-07D2-448A-9A86-F71172F15430}" destId="{3DFEA663-3FCC-47A0-9EB5-5FA8FBC699ED}" srcOrd="0" destOrd="1" presId="urn:microsoft.com/office/officeart/2005/8/layout/vList5"/>
    <dgm:cxn modelId="{5A8DDBF8-115A-4DA5-B37F-C24E4A46B278}" type="presOf" srcId="{F0AEC1FA-1588-4F48-92D8-EEA52D0F9133}" destId="{B9C66185-7C0B-4A0C-8211-DEAAD598E317}" srcOrd="0" destOrd="0" presId="urn:microsoft.com/office/officeart/2005/8/layout/vList5"/>
    <dgm:cxn modelId="{93984168-68B8-412E-B011-6A2BB4BAD54D}" type="presOf" srcId="{021276A3-0561-4ED8-A590-895BAEFC6E26}" destId="{61896943-6F4F-4340-BAB0-8E360F7DC728}" srcOrd="0" destOrd="0" presId="urn:microsoft.com/office/officeart/2005/8/layout/vList5"/>
    <dgm:cxn modelId="{A0A591AF-FC0E-47E5-91C7-7C49D60A564F}" srcId="{B520C7AA-805E-4FB2-B5CB-D7EF1910213A}" destId="{5992752B-0CE1-4C01-96DE-00EE2E8D59A6}" srcOrd="0" destOrd="0" parTransId="{C0AD5A54-4675-4B1F-B61F-9896B373093E}" sibTransId="{2D49AE54-3525-4A80-B40C-5E02BA9AA599}"/>
    <dgm:cxn modelId="{AAFF49DF-4A13-4ABF-B037-D954BB7388CB}" type="presOf" srcId="{B520C7AA-805E-4FB2-B5CB-D7EF1910213A}" destId="{258BF968-19B7-48D2-B3B9-CAA865E74F03}" srcOrd="0" destOrd="0" presId="urn:microsoft.com/office/officeart/2005/8/layout/vList5"/>
    <dgm:cxn modelId="{C44F6267-060D-44EC-B2B7-BBE7BF6E24DB}" type="presOf" srcId="{5992752B-0CE1-4C01-96DE-00EE2E8D59A6}" destId="{B99ABE8B-67FD-447B-80BA-E98F38E0CA0D}" srcOrd="0" destOrd="0" presId="urn:microsoft.com/office/officeart/2005/8/layout/vList5"/>
    <dgm:cxn modelId="{FEF655EB-33A6-4B64-BE71-38FDCCE8C213}" type="presOf" srcId="{62F44268-B8A5-43AE-B8F3-AF5597FBCC5B}" destId="{7065AAB1-5222-4DD2-90C6-63C576BC270A}" srcOrd="0" destOrd="2" presId="urn:microsoft.com/office/officeart/2005/8/layout/vList5"/>
    <dgm:cxn modelId="{EEFB158E-0B33-4353-B3BB-7A994D236EE9}" srcId="{021276A3-0561-4ED8-A590-895BAEFC6E26}" destId="{350355B3-07D2-448A-9A86-F71172F15430}" srcOrd="1" destOrd="0" parTransId="{C930866F-F0E9-4BC5-B41B-2516398AE87F}" sibTransId="{CCB9CF64-4454-4B3B-8FF5-0AE38B56AC94}"/>
    <dgm:cxn modelId="{BED473DD-B29C-456E-B79D-7C074D12F2CF}" srcId="{B5D52DF8-C6C9-4E5B-9D67-4550B81CAFAB}" destId="{6AFCDE75-C5B5-40C3-8076-1B2A9B0DC3F5}" srcOrd="3" destOrd="0" parTransId="{810E952A-7D41-49E3-BCC8-39BF1826AE76}" sibTransId="{45351D38-6C8C-4A96-919B-6C638D8C070C}"/>
    <dgm:cxn modelId="{FB358903-9CF2-42CE-B042-D30212919F28}" type="presOf" srcId="{1CC4B201-602C-4698-9047-ABF37F5FAC9C}" destId="{7065AAB1-5222-4DD2-90C6-63C576BC270A}" srcOrd="0" destOrd="0" presId="urn:microsoft.com/office/officeart/2005/8/layout/vList5"/>
    <dgm:cxn modelId="{FF56AA2A-3A60-43BE-A0BD-3750685C5A3D}" srcId="{B5D52DF8-C6C9-4E5B-9D67-4550B81CAFAB}" destId="{999A9643-B876-411B-B873-EA39F428FF86}" srcOrd="1" destOrd="0" parTransId="{D9C2B66E-C380-4F19-B287-50FE28D751FF}" sibTransId="{B51D9F1E-8814-4F36-BBE7-A917D17AF412}"/>
    <dgm:cxn modelId="{4AFD8FCC-09F4-4E4E-A125-76917C09A446}" srcId="{021276A3-0561-4ED8-A590-895BAEFC6E26}" destId="{5E92A8DA-1052-4A9C-9A25-A82EFF78E36A}" srcOrd="0" destOrd="0" parTransId="{CC21407D-D8D2-4A7A-8A2E-639B07553F1A}" sibTransId="{9AE762A4-D52C-4D11-BD51-22E0A0F8737C}"/>
    <dgm:cxn modelId="{7115C13A-6115-4BC7-9580-A15AC206CDFB}" srcId="{B5D52DF8-C6C9-4E5B-9D67-4550B81CAFAB}" destId="{62F44268-B8A5-43AE-B8F3-AF5597FBCC5B}" srcOrd="2" destOrd="0" parTransId="{1B1A8613-2F06-4F75-BD90-8E543592FF23}" sibTransId="{7E0953B7-8BD9-4AE5-A64B-9DFD032290CE}"/>
    <dgm:cxn modelId="{B935623C-AF0F-4FDB-BBA1-70F8CBC51472}" srcId="{B520C7AA-805E-4FB2-B5CB-D7EF1910213A}" destId="{B5D52DF8-C6C9-4E5B-9D67-4550B81CAFAB}" srcOrd="1" destOrd="0" parTransId="{37EC7829-9ADE-438A-8518-303B9FFE7754}" sibTransId="{674FFF02-9060-4027-82A6-30AACACCE4C6}"/>
    <dgm:cxn modelId="{10213D33-B992-4021-A615-4ACC8B831230}" type="presOf" srcId="{B5D52DF8-C6C9-4E5B-9D67-4550B81CAFAB}" destId="{74F74EFD-8804-441B-BF94-87B9C2A3EEE0}" srcOrd="0" destOrd="0" presId="urn:microsoft.com/office/officeart/2005/8/layout/vList5"/>
    <dgm:cxn modelId="{F83063D8-0F6B-45B5-8D59-ECD6F3E32BD5}" type="presParOf" srcId="{258BF968-19B7-48D2-B3B9-CAA865E74F03}" destId="{F0179A87-3E5C-46EC-A31D-66EDF700B997}" srcOrd="0" destOrd="0" presId="urn:microsoft.com/office/officeart/2005/8/layout/vList5"/>
    <dgm:cxn modelId="{DA509F3F-A2F1-42F0-B3D5-C982564713EE}" type="presParOf" srcId="{F0179A87-3E5C-46EC-A31D-66EDF700B997}" destId="{B99ABE8B-67FD-447B-80BA-E98F38E0CA0D}" srcOrd="0" destOrd="0" presId="urn:microsoft.com/office/officeart/2005/8/layout/vList5"/>
    <dgm:cxn modelId="{3F10E3FC-B98F-4CFC-A8FB-0E9D9AEA83E4}" type="presParOf" srcId="{F0179A87-3E5C-46EC-A31D-66EDF700B997}" destId="{B9C66185-7C0B-4A0C-8211-DEAAD598E317}" srcOrd="1" destOrd="0" presId="urn:microsoft.com/office/officeart/2005/8/layout/vList5"/>
    <dgm:cxn modelId="{C58B8832-A480-4813-92B8-31B3A6754851}" type="presParOf" srcId="{258BF968-19B7-48D2-B3B9-CAA865E74F03}" destId="{239BC89E-3DD3-4572-8B0F-FCEFAA0D81B0}" srcOrd="1" destOrd="0" presId="urn:microsoft.com/office/officeart/2005/8/layout/vList5"/>
    <dgm:cxn modelId="{80523C30-EC8A-4A32-B345-E7900479059A}" type="presParOf" srcId="{258BF968-19B7-48D2-B3B9-CAA865E74F03}" destId="{54A13FCB-15F8-4730-86CB-4550F241BFBA}" srcOrd="2" destOrd="0" presId="urn:microsoft.com/office/officeart/2005/8/layout/vList5"/>
    <dgm:cxn modelId="{6950412A-51F1-483F-8F82-540569C8222E}" type="presParOf" srcId="{54A13FCB-15F8-4730-86CB-4550F241BFBA}" destId="{74F74EFD-8804-441B-BF94-87B9C2A3EEE0}" srcOrd="0" destOrd="0" presId="urn:microsoft.com/office/officeart/2005/8/layout/vList5"/>
    <dgm:cxn modelId="{B24285B1-6487-479B-8EC8-7D61C1B31AF6}" type="presParOf" srcId="{54A13FCB-15F8-4730-86CB-4550F241BFBA}" destId="{7065AAB1-5222-4DD2-90C6-63C576BC270A}" srcOrd="1" destOrd="0" presId="urn:microsoft.com/office/officeart/2005/8/layout/vList5"/>
    <dgm:cxn modelId="{EBD52C59-8842-4C5C-BEF5-58253B630361}" type="presParOf" srcId="{258BF968-19B7-48D2-B3B9-CAA865E74F03}" destId="{4F0F4AA0-9E4A-4407-BFCA-A088AFFA90A1}" srcOrd="3" destOrd="0" presId="urn:microsoft.com/office/officeart/2005/8/layout/vList5"/>
    <dgm:cxn modelId="{1109810B-6047-4DE0-ABBE-8A7D9A926219}" type="presParOf" srcId="{258BF968-19B7-48D2-B3B9-CAA865E74F03}" destId="{7F25E86B-2D48-4F76-A2B5-0B3E61C2C5B5}" srcOrd="4" destOrd="0" presId="urn:microsoft.com/office/officeart/2005/8/layout/vList5"/>
    <dgm:cxn modelId="{8D5EC458-35C6-4053-BF19-049DD1F20B83}" type="presParOf" srcId="{7F25E86B-2D48-4F76-A2B5-0B3E61C2C5B5}" destId="{61896943-6F4F-4340-BAB0-8E360F7DC728}" srcOrd="0" destOrd="0" presId="urn:microsoft.com/office/officeart/2005/8/layout/vList5"/>
    <dgm:cxn modelId="{71F1742F-D65C-4316-87ED-FC1F1B9794D9}" type="presParOf" srcId="{7F25E86B-2D48-4F76-A2B5-0B3E61C2C5B5}" destId="{3DFEA663-3FCC-47A0-9EB5-5FA8FBC699ED}"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Commissioned: Date</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Military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Commissioned: Date</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err="1" smtClean="0">
              <a:latin typeface="Arial" pitchFamily="34" charset="0"/>
              <a:cs typeface="Arial" pitchFamily="34" charset="0"/>
            </a:rPr>
            <a:t>Miltary</a:t>
          </a:r>
          <a:r>
            <a:rPr lang="en-US" sz="1200" b="1" kern="1200" dirty="0" smtClean="0">
              <a:latin typeface="Arial" pitchFamily="34" charset="0"/>
              <a:cs typeface="Arial" pitchFamily="34" charset="0"/>
            </a:rPr>
            <a:t>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Commissioned: Date</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Military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Commissioned: Date</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smtClean="0">
              <a:latin typeface="Arial" pitchFamily="34" charset="0"/>
              <a:cs typeface="Arial" pitchFamily="34" charset="0"/>
            </a:rPr>
            <a:t>Miltary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Military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Military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C66185-7C0B-4A0C-8211-DEAAD598E317}">
      <dsp:nvSpPr>
        <dsp:cNvPr id="0" name=""/>
        <dsp:cNvSpPr/>
      </dsp:nvSpPr>
      <dsp:spPr>
        <a:xfrm rot="5400000">
          <a:off x="3671411" y="-135768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Name</a:t>
          </a:r>
          <a:endParaRPr lang="en-US" sz="1200" b="1" kern="1200" dirty="0">
            <a:latin typeface="Arial" pitchFamily="34" charset="0"/>
            <a:cs typeface="Arial" pitchFamily="34" charset="0"/>
          </a:endParaRPr>
        </a:p>
      </dsp:txBody>
      <dsp:txXfrm rot="5400000">
        <a:off x="3671411" y="-1357688"/>
        <a:ext cx="947737" cy="3901440"/>
      </dsp:txXfrm>
    </dsp:sp>
    <dsp:sp modelId="{B99ABE8B-67FD-447B-80BA-E98F38E0CA0D}">
      <dsp:nvSpPr>
        <dsp:cNvPr id="0" name=""/>
        <dsp:cNvSpPr/>
      </dsp:nvSpPr>
      <dsp:spPr>
        <a:xfrm>
          <a:off x="0" y="0"/>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Personal</a:t>
          </a:r>
          <a:endParaRPr lang="en-US" sz="1800" kern="1200" dirty="0">
            <a:latin typeface="Arial" pitchFamily="34" charset="0"/>
            <a:cs typeface="Arial" pitchFamily="34" charset="0"/>
          </a:endParaRPr>
        </a:p>
      </dsp:txBody>
      <dsp:txXfrm>
        <a:off x="0" y="0"/>
        <a:ext cx="2194560" cy="1184671"/>
      </dsp:txXfrm>
    </dsp:sp>
    <dsp:sp modelId="{7065AAB1-5222-4DD2-90C6-63C576BC270A}">
      <dsp:nvSpPr>
        <dsp:cNvPr id="0" name=""/>
        <dsp:cNvSpPr/>
      </dsp:nvSpPr>
      <dsp:spPr>
        <a:xfrm rot="5400000">
          <a:off x="3353832" y="83184"/>
          <a:ext cx="1574798" cy="389763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Primary Job</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Schools Attended:</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Awards:</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Military Assignments: </a:t>
          </a:r>
          <a:endParaRPr lang="en-US" sz="1200" b="1" kern="1200" dirty="0">
            <a:latin typeface="Arial" pitchFamily="34" charset="0"/>
            <a:cs typeface="Arial" pitchFamily="34" charset="0"/>
          </a:endParaRPr>
        </a:p>
      </dsp:txBody>
      <dsp:txXfrm rot="5400000">
        <a:off x="3353832" y="83184"/>
        <a:ext cx="1574798" cy="3897630"/>
      </dsp:txXfrm>
    </dsp:sp>
    <dsp:sp modelId="{74F74EFD-8804-441B-BF94-87B9C2A3EEE0}">
      <dsp:nvSpPr>
        <dsp:cNvPr id="0" name=""/>
        <dsp:cNvSpPr/>
      </dsp:nvSpPr>
      <dsp:spPr>
        <a:xfrm>
          <a:off x="0" y="1439664"/>
          <a:ext cx="2192416"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Military</a:t>
          </a:r>
          <a:endParaRPr lang="en-US" sz="1800" kern="1200" dirty="0">
            <a:latin typeface="Arial" pitchFamily="34" charset="0"/>
            <a:cs typeface="Arial" pitchFamily="34" charset="0"/>
          </a:endParaRPr>
        </a:p>
      </dsp:txBody>
      <dsp:txXfrm>
        <a:off x="0" y="1439664"/>
        <a:ext cx="2192416" cy="1184671"/>
      </dsp:txXfrm>
    </dsp:sp>
    <dsp:sp modelId="{3DFEA663-3FCC-47A0-9EB5-5FA8FBC699ED}">
      <dsp:nvSpPr>
        <dsp:cNvPr id="0" name=""/>
        <dsp:cNvSpPr/>
      </dsp:nvSpPr>
      <dsp:spPr>
        <a:xfrm rot="5400000">
          <a:off x="3671411" y="1520248"/>
          <a:ext cx="947737" cy="3901440"/>
        </a:xfrm>
        <a:prstGeom prst="round2SameRect">
          <a:avLst/>
        </a:prstGeom>
        <a:solidFill>
          <a:schemeClr val="bg2">
            <a:alpha val="90000"/>
          </a:scheme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Occupation:</a:t>
          </a:r>
          <a:endParaRPr lang="en-US" sz="1200" b="1" kern="1200" dirty="0">
            <a:latin typeface="Arial" pitchFamily="34" charset="0"/>
            <a:cs typeface="Arial" pitchFamily="34" charset="0"/>
          </a:endParaRPr>
        </a:p>
        <a:p>
          <a:pPr marL="114300" lvl="1" indent="-114300" algn="l" defTabSz="533400">
            <a:lnSpc>
              <a:spcPct val="90000"/>
            </a:lnSpc>
            <a:spcBef>
              <a:spcPct val="0"/>
            </a:spcBef>
            <a:spcAft>
              <a:spcPct val="15000"/>
            </a:spcAft>
            <a:buChar char="••"/>
          </a:pPr>
          <a:r>
            <a:rPr lang="en-US" sz="1200" b="1" kern="1200" dirty="0" smtClean="0">
              <a:latin typeface="Arial" pitchFamily="34" charset="0"/>
              <a:cs typeface="Arial" pitchFamily="34" charset="0"/>
            </a:rPr>
            <a:t>Civilian Education:</a:t>
          </a:r>
          <a:endParaRPr lang="en-US" sz="1200" b="1" kern="1200" dirty="0">
            <a:latin typeface="Arial" pitchFamily="34" charset="0"/>
            <a:cs typeface="Arial" pitchFamily="34" charset="0"/>
          </a:endParaRPr>
        </a:p>
      </dsp:txBody>
      <dsp:txXfrm rot="5400000">
        <a:off x="3671411" y="1520248"/>
        <a:ext cx="947737" cy="3901440"/>
      </dsp:txXfrm>
    </dsp:sp>
    <dsp:sp modelId="{61896943-6F4F-4340-BAB0-8E360F7DC728}">
      <dsp:nvSpPr>
        <dsp:cNvPr id="0" name=""/>
        <dsp:cNvSpPr/>
      </dsp:nvSpPr>
      <dsp:spPr>
        <a:xfrm>
          <a:off x="0" y="2878632"/>
          <a:ext cx="2194560" cy="1184671"/>
        </a:xfrm>
        <a:prstGeom prst="roundRect">
          <a:avLst/>
        </a:prstGeom>
        <a:solidFill>
          <a:srgbClr val="00B0F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Arial" pitchFamily="34" charset="0"/>
              <a:cs typeface="Arial" pitchFamily="34" charset="0"/>
            </a:rPr>
            <a:t>Civilian</a:t>
          </a:r>
          <a:endParaRPr lang="en-US" sz="1800" kern="1200" dirty="0">
            <a:latin typeface="Arial" pitchFamily="34" charset="0"/>
            <a:cs typeface="Arial" pitchFamily="34" charset="0"/>
          </a:endParaRPr>
        </a:p>
      </dsp:txBody>
      <dsp:txXfrm>
        <a:off x="0" y="2878632"/>
        <a:ext cx="2194560" cy="118467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80D2DA66-A21B-4631-A831-456868E8356A}" type="datetimeFigureOut">
              <a:rPr lang="en-US"/>
              <a:pPr>
                <a:defRPr/>
              </a:pPr>
              <a:t>10/25/2011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B91A3D43-2747-486C-9618-16D53DFDC68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AAF0670-FBF8-4A04-AC85-31B8BA8162E0}" type="datetimeFigureOut">
              <a:rPr lang="en-US"/>
              <a:pPr>
                <a:defRPr/>
              </a:pPr>
              <a:t>10/25/2011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AE981-09D3-4166-AF86-19AAD61D00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82E865-E3D8-45EF-AC23-21702FE22CEC}" type="datetimeFigureOut">
              <a:rPr lang="en-US"/>
              <a:pPr>
                <a:defRPr/>
              </a:pPr>
              <a:t>10/25/2011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5D2766-B77C-45C5-AF75-15B22D7ED0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64465CD-0A31-4437-94DB-2ABC8D38C839}" type="datetimeFigureOut">
              <a:rPr lang="en-US"/>
              <a:pPr>
                <a:defRPr/>
              </a:pPr>
              <a:t>10/25/2011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2C8BE3-F0D3-4867-BF31-C4AA80CC763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71F098-28A8-4549-9B2B-6E5C35FBA812}" type="datetimeFigureOut">
              <a:rPr lang="en-US"/>
              <a:pPr>
                <a:defRPr/>
              </a:pPr>
              <a:t>10/25/2011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B806A0-33DE-4378-8062-71DD160651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D3EFFCC-AFEF-42BB-9D5A-3783E986879F}" type="datetimeFigureOut">
              <a:rPr lang="en-US"/>
              <a:pPr>
                <a:defRPr/>
              </a:pPr>
              <a:t>10/25/2011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1A5DF8-276F-4564-8941-CE281C9B71F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8A8FA86-473A-45E1-BA72-357B98BD01C0}" type="datetimeFigureOut">
              <a:rPr lang="en-US"/>
              <a:pPr>
                <a:defRPr/>
              </a:pPr>
              <a:t>10/25/2011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0CF2A6-E523-4869-837B-BCF799ED38F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7C853F5-8275-4F30-8933-C8C2D99D1096}" type="datetimeFigureOut">
              <a:rPr lang="en-US"/>
              <a:pPr>
                <a:defRPr/>
              </a:pPr>
              <a:t>10/25/2011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84C2BE8-ECFB-493B-955C-5EB2B46398B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11FA921-CF1F-4E51-8135-AED93168DF73}" type="datetimeFigureOut">
              <a:rPr lang="en-US"/>
              <a:pPr>
                <a:defRPr/>
              </a:pPr>
              <a:t>10/25/2011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9A0A27B-232B-4185-BC40-6242B61F96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0F36E5-528A-46E3-A86C-7B184E5AC92A}" type="datetimeFigureOut">
              <a:rPr lang="en-US"/>
              <a:pPr>
                <a:defRPr/>
              </a:pPr>
              <a:t>10/25/2011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D48E40-2925-4850-8DB2-89FA5AF436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FA31F0-0792-4F15-9AAB-4CC31D68E5B2}" type="datetimeFigureOut">
              <a:rPr lang="en-US"/>
              <a:pPr>
                <a:defRPr/>
              </a:pPr>
              <a:t>10/25/2011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50B86C-5D64-459D-A6C7-5BFAD4E5E3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15BC4C-3CDD-4C68-A266-DE49E4B5511D}" type="datetimeFigureOut">
              <a:rPr lang="en-US"/>
              <a:pPr>
                <a:defRPr/>
              </a:pPr>
              <a:t>10/25/2011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68E7E1-5E76-4C0E-9DB5-CC90842A25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8F2B7FC6-9AB4-41F0-97A0-1FEDE50F35F3}" type="datetimeFigureOut">
              <a:rPr lang="en-US"/>
              <a:pPr>
                <a:defRPr/>
              </a:pPr>
              <a:t>10/25/2011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EA93AA6-7862-4792-B3E6-B8F33AAE02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914400" y="4114800"/>
            <a:ext cx="7391400" cy="2554288"/>
          </a:xfrm>
          <a:prstGeom prst="rect">
            <a:avLst/>
          </a:prstGeom>
          <a:noFill/>
          <a:ln w="9525">
            <a:noFill/>
            <a:miter lim="800000"/>
            <a:headEnd/>
            <a:tailEnd/>
          </a:ln>
        </p:spPr>
        <p:txBody>
          <a:bodyPr>
            <a:spAutoFit/>
          </a:bodyPr>
          <a:lstStyle/>
          <a:p>
            <a:pPr algn="ctr">
              <a:spcBef>
                <a:spcPct val="50000"/>
              </a:spcBef>
            </a:pPr>
            <a:r>
              <a:rPr lang="en-US" sz="1600" b="1" dirty="0" smtClean="0"/>
              <a:t>45</a:t>
            </a:r>
            <a:r>
              <a:rPr lang="en-US" sz="1600" b="1" baseline="30000" dirty="0" smtClean="0"/>
              <a:t>TH</a:t>
            </a:r>
            <a:r>
              <a:rPr lang="en-US" sz="1600" b="1" dirty="0" smtClean="0"/>
              <a:t> </a:t>
            </a:r>
            <a:r>
              <a:rPr lang="en-US" sz="1600" b="1" dirty="0"/>
              <a:t>PHILIP A. CONNELLY AWARDS PROGRAM</a:t>
            </a:r>
          </a:p>
          <a:p>
            <a:pPr algn="ctr">
              <a:spcBef>
                <a:spcPct val="50000"/>
              </a:spcBef>
            </a:pPr>
            <a:r>
              <a:rPr lang="en-US" sz="1600" b="1" dirty="0"/>
              <a:t>FOR EXCELLENCE IN ARMY FOOD SERVICE</a:t>
            </a:r>
          </a:p>
          <a:p>
            <a:pPr algn="ctr">
              <a:spcBef>
                <a:spcPct val="50000"/>
              </a:spcBef>
            </a:pPr>
            <a:r>
              <a:rPr lang="en-US" sz="1600" b="1" dirty="0"/>
              <a:t>RESERVE COMPONENT FIELD FEEDING CATEGORY</a:t>
            </a:r>
          </a:p>
          <a:p>
            <a:pPr algn="ctr">
              <a:spcBef>
                <a:spcPct val="50000"/>
              </a:spcBef>
            </a:pPr>
            <a:r>
              <a:rPr lang="en-US" sz="1600" b="1" dirty="0"/>
              <a:t>DA PHASE COMPETITION</a:t>
            </a:r>
          </a:p>
          <a:p>
            <a:pPr algn="ctr">
              <a:spcBef>
                <a:spcPct val="50000"/>
              </a:spcBef>
            </a:pPr>
            <a:r>
              <a:rPr lang="en-US" sz="1600" b="1" dirty="0" smtClean="0"/>
              <a:t>Date of Competition </a:t>
            </a:r>
            <a:r>
              <a:rPr lang="en-US" sz="1600" b="1" dirty="0"/>
              <a:t>2011</a:t>
            </a:r>
          </a:p>
          <a:p>
            <a:pPr>
              <a:spcBef>
                <a:spcPct val="50000"/>
              </a:spcBef>
            </a:pPr>
            <a:r>
              <a:rPr lang="en-US" sz="1600" b="1" dirty="0"/>
              <a:t>COMPANY COMMANDER			      FIRST SERGEANT</a:t>
            </a:r>
          </a:p>
          <a:p>
            <a:pPr>
              <a:spcBef>
                <a:spcPct val="50000"/>
              </a:spcBef>
            </a:pPr>
            <a:r>
              <a:rPr lang="en-US" sz="1600" dirty="0" smtClean="0"/>
              <a:t>Name		                  </a:t>
            </a:r>
            <a:r>
              <a:rPr lang="en-US" sz="1600" dirty="0"/>
              <a:t>	                      1SG </a:t>
            </a:r>
            <a:r>
              <a:rPr lang="en-US" sz="1600" dirty="0" smtClean="0"/>
              <a:t>Name</a:t>
            </a:r>
            <a:endParaRPr lang="en-US" sz="1600" dirty="0"/>
          </a:p>
        </p:txBody>
      </p:sp>
      <p:sp>
        <p:nvSpPr>
          <p:cNvPr id="2054" name="TextBox 5"/>
          <p:cNvSpPr txBox="1">
            <a:spLocks noChangeArrowheads="1"/>
          </p:cNvSpPr>
          <p:nvPr/>
        </p:nvSpPr>
        <p:spPr bwMode="auto">
          <a:xfrm>
            <a:off x="3962400" y="533400"/>
            <a:ext cx="441325" cy="369888"/>
          </a:xfrm>
          <a:prstGeom prst="rect">
            <a:avLst/>
          </a:prstGeom>
          <a:noFill/>
          <a:ln w="9525">
            <a:noFill/>
            <a:miter lim="800000"/>
            <a:headEnd/>
            <a:tailEnd/>
          </a:ln>
        </p:spPr>
        <p:txBody>
          <a:bodyPr wrap="none">
            <a:spAutoFit/>
          </a:bodyPr>
          <a:lstStyle/>
          <a:p>
            <a:r>
              <a:rPr lang="en-US"/>
              <a:t>    </a:t>
            </a:r>
            <a:endParaRPr lang="en-US" b="1">
              <a:latin typeface="Times New Roman" pitchFamily="18" charset="0"/>
              <a:cs typeface="Times New Roman" pitchFamily="18" charset="0"/>
            </a:endParaRPr>
          </a:p>
        </p:txBody>
      </p:sp>
      <p:sp>
        <p:nvSpPr>
          <p:cNvPr id="7" name="Rounded Rectangle 6"/>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cxnSp>
        <p:nvCxnSpPr>
          <p:cNvPr id="9" name="Straight Connector 8"/>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3" name="TextBox 12"/>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4" name="TextBox 13"/>
          <p:cNvSpPr txBox="1"/>
          <p:nvPr/>
        </p:nvSpPr>
        <p:spPr>
          <a:xfrm>
            <a:off x="2362200" y="2438400"/>
            <a:ext cx="4800600" cy="646331"/>
          </a:xfrm>
          <a:prstGeom prst="rect">
            <a:avLst/>
          </a:prstGeom>
          <a:noFill/>
        </p:spPr>
        <p:txBody>
          <a:bodyPr wrap="square" rtlCol="0">
            <a:spAutoFit/>
          </a:bodyPr>
          <a:lstStyle/>
          <a:p>
            <a:pPr algn="ctr"/>
            <a:r>
              <a:rPr lang="en-US" dirty="0" smtClean="0"/>
              <a:t>Unit or Food Op Section </a:t>
            </a:r>
            <a:r>
              <a:rPr lang="en-US" dirty="0" smtClean="0"/>
              <a:t>Picture (</a:t>
            </a:r>
            <a:r>
              <a:rPr lang="en-US" b="1" dirty="0" smtClean="0"/>
              <a:t>Picture </a:t>
            </a:r>
            <a:r>
              <a:rPr lang="en-US" b="1" dirty="0" smtClean="0"/>
              <a:t>(Picture not required at Regional Level)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0" y="-866775"/>
            <a:ext cx="747713" cy="4064000"/>
          </a:xfrm>
          <a:prstGeom prst="rect">
            <a:avLst/>
          </a:prstGeom>
          <a:noFill/>
          <a:ln w="9525">
            <a:noFill/>
            <a:miter lim="800000"/>
            <a:headEnd/>
            <a:tailEnd/>
          </a:ln>
        </p:spPr>
        <p:txBody>
          <a:bodyPr wrap="none" anchor="ctr">
            <a:spAutoFit/>
          </a:bodyPr>
          <a:lstStyle/>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endParaRPr lang="en-US" sz="1200">
              <a:cs typeface="Times New Roman" pitchFamily="18" charset="0"/>
            </a:endParaRPr>
          </a:p>
          <a:p>
            <a:pPr eaLnBrk="0" hangingPunct="0"/>
            <a:r>
              <a:rPr lang="en-US" sz="1200">
                <a:cs typeface="Times New Roman" pitchFamily="18" charset="0"/>
              </a:rPr>
              <a:t>             </a:t>
            </a:r>
          </a:p>
          <a:p>
            <a:pPr eaLnBrk="0" hangingPunct="0"/>
            <a:endParaRPr lang="en-US" sz="1200">
              <a:cs typeface="Times New Roman" pitchFamily="18" charset="0"/>
            </a:endParaRPr>
          </a:p>
          <a:p>
            <a:pPr eaLnBrk="0" hangingPunct="0"/>
            <a:endParaRPr lang="en-US"/>
          </a:p>
        </p:txBody>
      </p:sp>
      <p:sp>
        <p:nvSpPr>
          <p:cNvPr id="11272" name="TextBox 8"/>
          <p:cNvSpPr txBox="1">
            <a:spLocks noChangeArrowheads="1"/>
          </p:cNvSpPr>
          <p:nvPr/>
        </p:nvSpPr>
        <p:spPr bwMode="auto">
          <a:xfrm>
            <a:off x="3276600" y="1371600"/>
            <a:ext cx="2852738" cy="369888"/>
          </a:xfrm>
          <a:prstGeom prst="rect">
            <a:avLst/>
          </a:prstGeom>
          <a:noFill/>
          <a:ln w="9525">
            <a:noFill/>
            <a:miter lim="800000"/>
            <a:headEnd/>
            <a:tailEnd/>
          </a:ln>
        </p:spPr>
        <p:txBody>
          <a:bodyPr wrap="none">
            <a:spAutoFit/>
          </a:bodyPr>
          <a:lstStyle/>
          <a:p>
            <a:r>
              <a:rPr lang="en-US" b="1"/>
              <a:t>Unit History (Continued)</a:t>
            </a:r>
          </a:p>
        </p:txBody>
      </p:sp>
      <p:cxnSp>
        <p:nvCxnSpPr>
          <p:cNvPr id="11" name="Straight Connector 10"/>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1275" name="Rectangle 11"/>
          <p:cNvSpPr>
            <a:spLocks noChangeArrowheads="1"/>
          </p:cNvSpPr>
          <p:nvPr/>
        </p:nvSpPr>
        <p:spPr bwMode="auto">
          <a:xfrm>
            <a:off x="4038600" y="6172200"/>
            <a:ext cx="1009650" cy="276225"/>
          </a:xfrm>
          <a:prstGeom prst="rect">
            <a:avLst/>
          </a:prstGeom>
          <a:noFill/>
          <a:ln w="9525">
            <a:noFill/>
            <a:miter lim="800000"/>
            <a:headEnd/>
            <a:tailEnd/>
          </a:ln>
        </p:spPr>
        <p:txBody>
          <a:bodyPr wrap="none">
            <a:spAutoFit/>
          </a:bodyPr>
          <a:lstStyle/>
          <a:p>
            <a:r>
              <a:rPr lang="en-US" sz="1200" dirty="0"/>
              <a:t>Unclassified</a:t>
            </a:r>
          </a:p>
        </p:txBody>
      </p:sp>
      <p:sp>
        <p:nvSpPr>
          <p:cNvPr id="13" name="TextBox 12"/>
          <p:cNvSpPr txBox="1"/>
          <p:nvPr/>
        </p:nvSpPr>
        <p:spPr>
          <a:xfrm>
            <a:off x="533400" y="2362200"/>
            <a:ext cx="8305800" cy="523220"/>
          </a:xfrm>
          <a:prstGeom prst="rect">
            <a:avLst/>
          </a:prstGeom>
          <a:noFill/>
        </p:spPr>
        <p:txBody>
          <a:bodyPr wrap="square" rtlCol="0">
            <a:spAutoFit/>
          </a:bodyPr>
          <a:lstStyle/>
          <a:p>
            <a:pPr algn="ctr"/>
            <a:r>
              <a:rPr lang="en-US" sz="1400" dirty="0" smtClean="0"/>
              <a:t>Second Page if Needed</a:t>
            </a:r>
          </a:p>
          <a:p>
            <a:endParaRPr lang="en-US" sz="1400" dirty="0"/>
          </a:p>
        </p:txBody>
      </p:sp>
      <p:sp>
        <p:nvSpPr>
          <p:cNvPr id="14" name="TextBox 13"/>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5" name="TextBox 14"/>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6" name="Rounded Rectangle 15"/>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228600" y="2209800"/>
            <a:ext cx="8382000" cy="2446824"/>
          </a:xfrm>
          <a:prstGeom prst="rect">
            <a:avLst/>
          </a:prstGeom>
          <a:noFill/>
          <a:ln w="9525">
            <a:noFill/>
            <a:miter lim="800000"/>
            <a:headEnd/>
            <a:tailEnd/>
          </a:ln>
        </p:spPr>
        <p:txBody>
          <a:bodyPr>
            <a:spAutoFit/>
          </a:bodyPr>
          <a:lstStyle/>
          <a:p>
            <a:pPr algn="ctr">
              <a:spcBef>
                <a:spcPct val="50000"/>
              </a:spcBef>
            </a:pPr>
            <a:endParaRPr lang="en-US" sz="1200" b="1" dirty="0">
              <a:latin typeface="Times New Roman" pitchFamily="18" charset="0"/>
            </a:endParaRPr>
          </a:p>
          <a:p>
            <a:pPr algn="ctr">
              <a:spcBef>
                <a:spcPct val="50000"/>
              </a:spcBef>
            </a:pPr>
            <a:r>
              <a:rPr lang="en-US" b="1" dirty="0"/>
              <a:t>FEDERAL MISSION</a:t>
            </a:r>
          </a:p>
          <a:p>
            <a:pPr algn="ctr">
              <a:spcBef>
                <a:spcPct val="50000"/>
              </a:spcBef>
            </a:pPr>
            <a:endParaRPr lang="en-US" sz="800" b="1" dirty="0"/>
          </a:p>
          <a:p>
            <a:pPr algn="ctr">
              <a:spcBef>
                <a:spcPct val="50000"/>
              </a:spcBef>
            </a:pPr>
            <a:endParaRPr lang="en-US" b="1" dirty="0"/>
          </a:p>
          <a:p>
            <a:pPr algn="ctr">
              <a:spcBef>
                <a:spcPct val="50000"/>
              </a:spcBef>
            </a:pPr>
            <a:r>
              <a:rPr lang="en-US" b="1" dirty="0"/>
              <a:t>STATE MISSION</a:t>
            </a:r>
          </a:p>
          <a:p>
            <a:pPr algn="ctr">
              <a:spcBef>
                <a:spcPct val="50000"/>
              </a:spcBef>
            </a:pPr>
            <a:r>
              <a:rPr lang="en-US" sz="1200" b="1" dirty="0"/>
              <a:t>TO PROVIDE THE GOVERNOR WITH AN ORGANIZED UNIT, EQUIPPED AND TRAINED TO FUNCTION EFFECTIVELY IN THE PROTECTION OF LIFE, PROPERTY AND THE PRESERVATION OF PEACE, ORDER AND PUBLIC SAFETY</a:t>
            </a:r>
            <a:r>
              <a:rPr lang="en-US" b="1" dirty="0"/>
              <a:t>.</a:t>
            </a:r>
          </a:p>
        </p:txBody>
      </p:sp>
      <p:sp>
        <p:nvSpPr>
          <p:cNvPr id="9221" name="TextBox 4"/>
          <p:cNvSpPr txBox="1">
            <a:spLocks noChangeArrowheads="1"/>
          </p:cNvSpPr>
          <p:nvPr/>
        </p:nvSpPr>
        <p:spPr bwMode="auto">
          <a:xfrm>
            <a:off x="3352800" y="1371600"/>
            <a:ext cx="2447925" cy="400050"/>
          </a:xfrm>
          <a:prstGeom prst="rect">
            <a:avLst/>
          </a:prstGeom>
          <a:noFill/>
          <a:ln w="9525">
            <a:noFill/>
            <a:miter lim="800000"/>
            <a:headEnd/>
            <a:tailEnd/>
          </a:ln>
        </p:spPr>
        <p:txBody>
          <a:bodyPr wrap="none">
            <a:spAutoFit/>
          </a:bodyPr>
          <a:lstStyle/>
          <a:p>
            <a:r>
              <a:rPr lang="en-US" sz="2000" b="1"/>
              <a:t>Mission Statement</a:t>
            </a:r>
          </a:p>
        </p:txBody>
      </p:sp>
      <p:sp>
        <p:nvSpPr>
          <p:cNvPr id="9223" name="TextBox 7"/>
          <p:cNvSpPr txBox="1">
            <a:spLocks noChangeArrowheads="1"/>
          </p:cNvSpPr>
          <p:nvPr/>
        </p:nvSpPr>
        <p:spPr bwMode="auto">
          <a:xfrm>
            <a:off x="4114800" y="6400800"/>
            <a:ext cx="1009650" cy="276225"/>
          </a:xfrm>
          <a:prstGeom prst="rect">
            <a:avLst/>
          </a:prstGeom>
          <a:noFill/>
          <a:ln w="9525">
            <a:noFill/>
            <a:miter lim="800000"/>
            <a:headEnd/>
            <a:tailEnd/>
          </a:ln>
        </p:spPr>
        <p:txBody>
          <a:bodyPr wrap="none">
            <a:spAutoFit/>
          </a:bodyPr>
          <a:lstStyle/>
          <a:p>
            <a:r>
              <a:rPr lang="en-US" sz="1200"/>
              <a:t>Unclassified</a:t>
            </a:r>
          </a:p>
        </p:txBody>
      </p:sp>
      <p:cxnSp>
        <p:nvCxnSpPr>
          <p:cNvPr id="9" name="Straight Connector 8"/>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Rounded Rectangle 9"/>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2295" name="Rectangle 7"/>
          <p:cNvSpPr>
            <a:spLocks noChangeArrowheads="1"/>
          </p:cNvSpPr>
          <p:nvPr/>
        </p:nvSpPr>
        <p:spPr bwMode="auto">
          <a:xfrm>
            <a:off x="3276600" y="1371600"/>
            <a:ext cx="3063875" cy="369888"/>
          </a:xfrm>
          <a:prstGeom prst="rect">
            <a:avLst/>
          </a:prstGeom>
          <a:noFill/>
          <a:ln w="9525">
            <a:noFill/>
            <a:miter lim="800000"/>
            <a:headEnd/>
            <a:tailEnd/>
          </a:ln>
        </p:spPr>
        <p:txBody>
          <a:bodyPr>
            <a:spAutoFit/>
          </a:bodyPr>
          <a:lstStyle/>
          <a:p>
            <a:r>
              <a:rPr lang="en-US" b="1" dirty="0"/>
              <a:t>Unit History (Continued)</a:t>
            </a:r>
            <a:endParaRPr lang="en-US" dirty="0"/>
          </a:p>
        </p:txBody>
      </p:sp>
      <p:sp>
        <p:nvSpPr>
          <p:cNvPr id="10" name="TextBox 9"/>
          <p:cNvSpPr txBox="1"/>
          <p:nvPr/>
        </p:nvSpPr>
        <p:spPr>
          <a:xfrm>
            <a:off x="2895600" y="2514600"/>
            <a:ext cx="3493264" cy="369332"/>
          </a:xfrm>
          <a:prstGeom prst="rect">
            <a:avLst/>
          </a:prstGeom>
          <a:noFill/>
        </p:spPr>
        <p:txBody>
          <a:bodyPr wrap="none" rtlCol="0">
            <a:spAutoFit/>
          </a:bodyPr>
          <a:lstStyle/>
          <a:p>
            <a:r>
              <a:rPr lang="en-US" b="1" dirty="0" smtClean="0"/>
              <a:t>Campaign Participation Credit</a:t>
            </a:r>
            <a:endParaRPr lang="en-US" dirty="0"/>
          </a:p>
        </p:txBody>
      </p:sp>
      <p:sp>
        <p:nvSpPr>
          <p:cNvPr id="12" name="TextBox 11"/>
          <p:cNvSpPr txBox="1"/>
          <p:nvPr/>
        </p:nvSpPr>
        <p:spPr>
          <a:xfrm>
            <a:off x="3657600" y="3886200"/>
            <a:ext cx="2031325" cy="369332"/>
          </a:xfrm>
          <a:prstGeom prst="rect">
            <a:avLst/>
          </a:prstGeom>
          <a:noFill/>
        </p:spPr>
        <p:txBody>
          <a:bodyPr wrap="none" rtlCol="0">
            <a:spAutoFit/>
          </a:bodyPr>
          <a:lstStyle/>
          <a:p>
            <a:r>
              <a:rPr lang="en-US" b="1" dirty="0" smtClean="0"/>
              <a:t>Unit Decorations</a:t>
            </a:r>
            <a:endParaRPr lang="en-US" dirty="0"/>
          </a:p>
        </p:txBody>
      </p:sp>
      <p:sp>
        <p:nvSpPr>
          <p:cNvPr id="13" name="TextBox 12"/>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4" name="TextBox 13"/>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5" name="Rounded Rectangle 14"/>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a:t>Food Service Officer:  </a:t>
            </a:r>
            <a:r>
              <a:rPr lang="en-US" b="1" dirty="0" smtClean="0"/>
              <a:t>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a:t>Food Service </a:t>
            </a:r>
            <a:r>
              <a:rPr lang="en-US" b="1" dirty="0" smtClean="0"/>
              <a:t>Officer </a:t>
            </a:r>
            <a:r>
              <a:rPr lang="en-US" b="1" dirty="0" smtClean="0"/>
              <a:t>Picture (Picture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a:t>Food Service Officer:  </a:t>
            </a:r>
            <a:r>
              <a:rPr lang="en-US" b="1" dirty="0" smtClean="0"/>
              <a:t>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a:t>Food </a:t>
            </a:r>
            <a:r>
              <a:rPr lang="en-US" b="1" dirty="0" smtClean="0"/>
              <a:t>Operation Sergeant:  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a:t>Food </a:t>
            </a:r>
            <a:r>
              <a:rPr lang="en-US" b="1" dirty="0" smtClean="0"/>
              <a:t>Operation Sergeant </a:t>
            </a:r>
            <a:r>
              <a:rPr lang="en-US" b="1" dirty="0" smtClean="0"/>
              <a:t>Picture (Picture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a:t>Food </a:t>
            </a:r>
            <a:r>
              <a:rPr lang="en-US" b="1" dirty="0" smtClean="0"/>
              <a:t>Operation Sergeant :  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Lead Cook: :  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smtClean="0"/>
              <a:t>Lead Cook: </a:t>
            </a:r>
            <a:r>
              <a:rPr lang="en-US" b="1" dirty="0" smtClean="0"/>
              <a:t>Picture (Picture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smtClean="0"/>
              <a:t>Lead Cook: 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Cook:  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354217"/>
          </a:xfrm>
          <a:prstGeom prst="rect">
            <a:avLst/>
          </a:prstGeom>
          <a:noFill/>
          <a:ln w="9525">
            <a:noFill/>
            <a:miter lim="800000"/>
            <a:headEnd/>
            <a:tailEnd/>
          </a:ln>
        </p:spPr>
        <p:txBody>
          <a:bodyPr>
            <a:spAutoFit/>
          </a:bodyPr>
          <a:lstStyle/>
          <a:p>
            <a:pPr algn="ctr"/>
            <a:r>
              <a:rPr lang="en-US" b="1" dirty="0" smtClean="0"/>
              <a:t>Cook </a:t>
            </a:r>
            <a:r>
              <a:rPr lang="en-US" b="1" dirty="0" smtClean="0"/>
              <a:t>Picture </a:t>
            </a:r>
            <a:r>
              <a:rPr lang="en-US" b="1" dirty="0" err="1" smtClean="0"/>
              <a:t>Picture</a:t>
            </a:r>
            <a:r>
              <a:rPr lang="en-US" b="1" dirty="0" smtClean="0"/>
              <a:t> (Picture not required at Regional Level)</a:t>
            </a:r>
          </a:p>
          <a:p>
            <a:pPr algn="ctr"/>
            <a:r>
              <a:rPr lang="en-US" b="1" dirty="0" smtClean="0"/>
              <a:t> </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smtClean="0"/>
              <a:t>Cook :  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Cook:  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smtClean="0"/>
              <a:t>Cook </a:t>
            </a:r>
            <a:r>
              <a:rPr lang="en-US" b="1" dirty="0" smtClean="0"/>
              <a:t>Picture (Picture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smtClean="0"/>
              <a:t>Cook :  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Weather Statement</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800219"/>
          </a:xfrm>
          <a:prstGeom prst="rect">
            <a:avLst/>
          </a:prstGeom>
          <a:noFill/>
          <a:ln w="9525">
            <a:noFill/>
            <a:miter lim="800000"/>
            <a:headEnd/>
            <a:tailEnd/>
          </a:ln>
        </p:spPr>
        <p:txBody>
          <a:bodyPr>
            <a:spAutoFit/>
          </a:bodyPr>
          <a:lstStyle/>
          <a:p>
            <a:pPr algn="ct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Operation Order</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Field Site layout</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smtClean="0"/>
              <a:t>Site Drawing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1524000" y="1295400"/>
            <a:ext cx="5638800" cy="461665"/>
          </a:xfrm>
          <a:prstGeom prst="rect">
            <a:avLst/>
          </a:prstGeom>
          <a:noFill/>
          <a:ln w="9525">
            <a:noFill/>
            <a:miter lim="800000"/>
            <a:headEnd/>
            <a:tailEnd/>
          </a:ln>
        </p:spPr>
        <p:txBody>
          <a:bodyPr wrap="square">
            <a:spAutoFit/>
          </a:bodyPr>
          <a:lstStyle/>
          <a:p>
            <a:pPr algn="ctr"/>
            <a:r>
              <a:rPr lang="en-US" sz="2400" b="1" dirty="0" smtClean="0"/>
              <a:t>Connelly Menu</a:t>
            </a:r>
            <a:r>
              <a:rPr lang="en-US" dirty="0" smtClean="0"/>
              <a:t>                      </a:t>
            </a:r>
            <a:r>
              <a:rPr lang="en-US" sz="1600" dirty="0" smtClean="0"/>
              <a:t>  </a:t>
            </a:r>
            <a:endParaRPr lang="en-US"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457200" y="2209800"/>
            <a:ext cx="8153400" cy="4111895"/>
          </a:xfrm>
          <a:prstGeom prst="rect">
            <a:avLst/>
          </a:prstGeom>
          <a:noFill/>
          <a:ln w="9525">
            <a:noFill/>
            <a:miter lim="800000"/>
            <a:headEnd/>
            <a:tailEnd/>
          </a:ln>
        </p:spPr>
        <p:txBody>
          <a:bodyPr wrap="square">
            <a:spAutoFit/>
          </a:bodyPr>
          <a:lstStyle/>
          <a:p>
            <a:pPr eaLnBrk="1" hangingPunct="1">
              <a:lnSpc>
                <a:spcPct val="90000"/>
              </a:lnSpc>
              <a:spcAft>
                <a:spcPts val="600"/>
              </a:spcAft>
              <a:buFont typeface="Wingdings" pitchFamily="2" charset="2"/>
              <a:buChar char="Ø"/>
            </a:pPr>
            <a:r>
              <a:rPr lang="en-US" b="1" dirty="0" smtClean="0"/>
              <a:t>Tortellini Soup w/Crackers </a:t>
            </a:r>
          </a:p>
          <a:p>
            <a:pPr eaLnBrk="1" hangingPunct="1">
              <a:lnSpc>
                <a:spcPct val="90000"/>
              </a:lnSpc>
              <a:spcAft>
                <a:spcPts val="600"/>
              </a:spcAft>
              <a:buFont typeface="Wingdings" pitchFamily="2" charset="2"/>
              <a:buChar char="Ø"/>
            </a:pPr>
            <a:r>
              <a:rPr lang="en-US" b="1" dirty="0" smtClean="0"/>
              <a:t>Chicken Parmesan (Breast Boneless)</a:t>
            </a:r>
          </a:p>
          <a:p>
            <a:pPr eaLnBrk="1" hangingPunct="1">
              <a:lnSpc>
                <a:spcPct val="90000"/>
              </a:lnSpc>
              <a:spcAft>
                <a:spcPts val="600"/>
              </a:spcAft>
              <a:buFont typeface="Wingdings" pitchFamily="2" charset="2"/>
              <a:buChar char="Ø"/>
            </a:pPr>
            <a:r>
              <a:rPr lang="en-US" b="1" dirty="0" smtClean="0"/>
              <a:t>Marinara Sauce </a:t>
            </a:r>
          </a:p>
          <a:p>
            <a:pPr eaLnBrk="1" hangingPunct="1">
              <a:lnSpc>
                <a:spcPct val="90000"/>
              </a:lnSpc>
              <a:spcAft>
                <a:spcPts val="600"/>
              </a:spcAft>
              <a:buFont typeface="Wingdings" pitchFamily="2" charset="2"/>
              <a:buChar char="Ø"/>
            </a:pPr>
            <a:r>
              <a:rPr lang="en-US" b="1" dirty="0" smtClean="0"/>
              <a:t>Spaghetti  </a:t>
            </a:r>
          </a:p>
          <a:p>
            <a:pPr eaLnBrk="1" hangingPunct="1">
              <a:lnSpc>
                <a:spcPct val="90000"/>
              </a:lnSpc>
              <a:spcAft>
                <a:spcPts val="600"/>
              </a:spcAft>
              <a:buFont typeface="Wingdings" pitchFamily="2" charset="2"/>
              <a:buChar char="Ø"/>
            </a:pPr>
            <a:r>
              <a:rPr lang="en-US" b="1" dirty="0" smtClean="0"/>
              <a:t>Green Beans w/Mushrooms </a:t>
            </a:r>
          </a:p>
          <a:p>
            <a:pPr eaLnBrk="1" hangingPunct="1">
              <a:lnSpc>
                <a:spcPct val="90000"/>
              </a:lnSpc>
              <a:spcAft>
                <a:spcPts val="600"/>
              </a:spcAft>
              <a:buFont typeface="Wingdings" pitchFamily="2" charset="2"/>
              <a:buChar char="Ø"/>
            </a:pPr>
            <a:r>
              <a:rPr lang="en-US" b="1" dirty="0" smtClean="0"/>
              <a:t>Spring Salad </a:t>
            </a:r>
          </a:p>
          <a:p>
            <a:pPr eaLnBrk="1" hangingPunct="1">
              <a:lnSpc>
                <a:spcPct val="90000"/>
              </a:lnSpc>
              <a:spcAft>
                <a:spcPts val="600"/>
              </a:spcAft>
              <a:buFont typeface="Wingdings" pitchFamily="2" charset="2"/>
              <a:buChar char="Ø"/>
            </a:pPr>
            <a:r>
              <a:rPr lang="en-US" b="1" dirty="0" smtClean="0"/>
              <a:t>Salad Dressings, Assorted </a:t>
            </a:r>
          </a:p>
          <a:p>
            <a:pPr eaLnBrk="1" hangingPunct="1">
              <a:lnSpc>
                <a:spcPct val="90000"/>
              </a:lnSpc>
              <a:spcAft>
                <a:spcPts val="600"/>
              </a:spcAft>
              <a:buFont typeface="Wingdings" pitchFamily="2" charset="2"/>
              <a:buChar char="Ø"/>
            </a:pPr>
            <a:r>
              <a:rPr lang="en-US" b="1" dirty="0" smtClean="0"/>
              <a:t>Toasted Parmesan Bread </a:t>
            </a:r>
          </a:p>
          <a:p>
            <a:pPr eaLnBrk="1" hangingPunct="1">
              <a:lnSpc>
                <a:spcPct val="90000"/>
              </a:lnSpc>
              <a:spcAft>
                <a:spcPts val="600"/>
              </a:spcAft>
              <a:buFont typeface="Wingdings" pitchFamily="2" charset="2"/>
              <a:buChar char="Ø"/>
            </a:pPr>
            <a:r>
              <a:rPr lang="en-US" b="1" dirty="0" smtClean="0"/>
              <a:t>White Cake (Cake Mix) Strawberry Glaze Topping Whip Topping </a:t>
            </a:r>
          </a:p>
          <a:p>
            <a:pPr eaLnBrk="1" hangingPunct="1">
              <a:lnSpc>
                <a:spcPct val="90000"/>
              </a:lnSpc>
              <a:spcAft>
                <a:spcPts val="600"/>
              </a:spcAft>
              <a:buFont typeface="Wingdings" pitchFamily="2" charset="2"/>
              <a:buChar char="Ø"/>
            </a:pPr>
            <a:r>
              <a:rPr lang="en-US" b="1" dirty="0" smtClean="0"/>
              <a:t>Assorted Seasonal Fresh Fruit</a:t>
            </a:r>
          </a:p>
          <a:p>
            <a:pPr eaLnBrk="1" hangingPunct="1">
              <a:lnSpc>
                <a:spcPct val="90000"/>
              </a:lnSpc>
              <a:spcAft>
                <a:spcPts val="600"/>
              </a:spcAft>
              <a:buFont typeface="Wingdings" pitchFamily="2" charset="2"/>
              <a:buChar char="Ø"/>
            </a:pPr>
            <a:r>
              <a:rPr lang="en-US" b="1" dirty="0" smtClean="0"/>
              <a:t>Milk , Iced Tea, Coffee </a:t>
            </a:r>
          </a:p>
          <a:p>
            <a:pPr>
              <a:buFont typeface="Wingdings" pitchFamily="2" charset="2"/>
              <a:buChar char="Ø"/>
            </a:pPr>
            <a:endParaRPr lang="en-US" sz="1400" dirty="0"/>
          </a:p>
          <a:p>
            <a:pPr>
              <a:buFont typeface="Wingdings" pitchFamily="2" charset="2"/>
              <a:buChar char="Ø"/>
            </a:pPr>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Box 3"/>
          <p:cNvSpPr txBox="1">
            <a:spLocks noChangeArrowheads="1"/>
          </p:cNvSpPr>
          <p:nvPr/>
        </p:nvSpPr>
        <p:spPr bwMode="auto">
          <a:xfrm>
            <a:off x="1447800" y="2743200"/>
            <a:ext cx="6365845" cy="646331"/>
          </a:xfrm>
          <a:prstGeom prst="rect">
            <a:avLst/>
          </a:prstGeom>
          <a:noFill/>
          <a:ln w="9525">
            <a:noFill/>
            <a:miter lim="800000"/>
            <a:headEnd/>
            <a:tailEnd/>
          </a:ln>
        </p:spPr>
        <p:txBody>
          <a:bodyPr wrap="none">
            <a:spAutoFit/>
          </a:bodyPr>
          <a:lstStyle/>
          <a:p>
            <a:r>
              <a:rPr lang="en-US" dirty="0"/>
              <a:t>Please see file 2 on this disk for photographic requirements</a:t>
            </a:r>
            <a:r>
              <a:rPr lang="en-US" dirty="0" smtClean="0"/>
              <a:t>. </a:t>
            </a:r>
          </a:p>
          <a:p>
            <a:r>
              <a:rPr lang="en-US" b="1" dirty="0" smtClean="0"/>
              <a:t>(</a:t>
            </a:r>
            <a:r>
              <a:rPr lang="en-US" b="1" dirty="0" smtClean="0"/>
              <a:t>Picture not required at Regional Level)</a:t>
            </a:r>
            <a:endParaRPr lang="en-US" dirty="0"/>
          </a:p>
        </p:txBody>
      </p:sp>
      <p:sp>
        <p:nvSpPr>
          <p:cNvPr id="23557" name="TextBox 4"/>
          <p:cNvSpPr txBox="1">
            <a:spLocks noChangeArrowheads="1"/>
          </p:cNvSpPr>
          <p:nvPr/>
        </p:nvSpPr>
        <p:spPr bwMode="auto">
          <a:xfrm>
            <a:off x="4038600" y="6400800"/>
            <a:ext cx="1009650" cy="276225"/>
          </a:xfrm>
          <a:prstGeom prst="rect">
            <a:avLst/>
          </a:prstGeom>
          <a:noFill/>
          <a:ln w="9525">
            <a:noFill/>
            <a:miter lim="800000"/>
            <a:headEnd/>
            <a:tailEnd/>
          </a:ln>
        </p:spPr>
        <p:txBody>
          <a:bodyPr wrap="none">
            <a:spAutoFit/>
          </a:bodyPr>
          <a:lstStyle/>
          <a:p>
            <a:r>
              <a:rPr lang="en-US" sz="1200"/>
              <a:t>Unclassified</a:t>
            </a:r>
          </a:p>
        </p:txBody>
      </p:sp>
      <p:cxnSp>
        <p:nvCxnSpPr>
          <p:cNvPr id="7" name="Straight Connector 6"/>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9" name="TextBox 8"/>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0" name="Rounded Rectangle 9"/>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2286000" y="1371600"/>
            <a:ext cx="4572000" cy="400110"/>
          </a:xfrm>
          <a:prstGeom prst="rect">
            <a:avLst/>
          </a:prstGeom>
        </p:spPr>
        <p:txBody>
          <a:bodyPr>
            <a:spAutoFit/>
          </a:bodyPr>
          <a:lstStyle/>
          <a:p>
            <a:pPr algn="ctr"/>
            <a:r>
              <a:rPr lang="en-US" sz="2000" b="1" dirty="0" smtClean="0"/>
              <a:t>Contact Information </a:t>
            </a:r>
            <a:endParaRPr lang="en-US" sz="2000" b="1" dirty="0" smtClean="0"/>
          </a:p>
        </p:txBody>
      </p:sp>
      <p:sp>
        <p:nvSpPr>
          <p:cNvPr id="5" name="TextBox 4"/>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6" name="TextBox 5"/>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7" name="Rounded Rectangle 6"/>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
        <p:nvSpPr>
          <p:cNvPr id="8" name="Rectangle 7"/>
          <p:cNvSpPr/>
          <p:nvPr/>
        </p:nvSpPr>
        <p:spPr>
          <a:xfrm>
            <a:off x="304800" y="1997838"/>
            <a:ext cx="8534400" cy="2308324"/>
          </a:xfrm>
          <a:prstGeom prst="rect">
            <a:avLst/>
          </a:prstGeom>
        </p:spPr>
        <p:txBody>
          <a:bodyPr wrap="square">
            <a:spAutoFit/>
          </a:bodyPr>
          <a:lstStyle/>
          <a:p>
            <a:endParaRPr lang="en-US" dirty="0" smtClean="0"/>
          </a:p>
          <a:p>
            <a:r>
              <a:rPr lang="en-US" dirty="0" smtClean="0"/>
              <a:t> </a:t>
            </a:r>
            <a:r>
              <a:rPr lang="en-US" b="1" dirty="0" smtClean="0"/>
              <a:t>Primary </a:t>
            </a:r>
            <a:r>
              <a:rPr lang="en-US" b="1" dirty="0" smtClean="0"/>
              <a:t>Unit Point of Contact (POC): </a:t>
            </a:r>
            <a:endParaRPr lang="en-US" b="1" dirty="0" smtClean="0"/>
          </a:p>
          <a:p>
            <a:endParaRPr lang="en-US" b="1" dirty="0" smtClean="0"/>
          </a:p>
          <a:p>
            <a:r>
              <a:rPr lang="en-US" b="1" dirty="0" smtClean="0"/>
              <a:t>POC: </a:t>
            </a:r>
            <a:r>
              <a:rPr lang="en-US" b="1" dirty="0" smtClean="0"/>
              <a:t>						Sergeant Name</a:t>
            </a:r>
            <a:endParaRPr lang="en-US" b="1" dirty="0" smtClean="0"/>
          </a:p>
          <a:p>
            <a:r>
              <a:rPr lang="en-US" b="1" dirty="0" smtClean="0"/>
              <a:t>POC Commercial Phone Number: </a:t>
            </a:r>
            <a:r>
              <a:rPr lang="en-US" b="1" dirty="0" smtClean="0"/>
              <a:t>		(000) 000-0000 </a:t>
            </a:r>
            <a:endParaRPr lang="en-US" b="1" dirty="0" smtClean="0"/>
          </a:p>
          <a:p>
            <a:r>
              <a:rPr lang="en-US" b="1" dirty="0" smtClean="0"/>
              <a:t>POC DSN phone number: </a:t>
            </a:r>
            <a:r>
              <a:rPr lang="en-US" b="1" dirty="0" smtClean="0"/>
              <a:t>			          000-0000</a:t>
            </a:r>
            <a:endParaRPr lang="en-US" b="1" dirty="0" smtClean="0"/>
          </a:p>
          <a:p>
            <a:r>
              <a:rPr lang="en-US" b="1" dirty="0" smtClean="0"/>
              <a:t>POC FAX Number: </a:t>
            </a:r>
            <a:r>
              <a:rPr lang="en-US" b="1" dirty="0" smtClean="0"/>
              <a:t>				</a:t>
            </a:r>
            <a:r>
              <a:rPr lang="en-US" b="1" dirty="0" smtClean="0"/>
              <a:t> (000) 000-0000 </a:t>
            </a:r>
            <a:r>
              <a:rPr lang="en-US" b="1" dirty="0" smtClean="0"/>
              <a:t> </a:t>
            </a:r>
            <a:endParaRPr lang="en-US" b="1" dirty="0" smtClean="0"/>
          </a:p>
          <a:p>
            <a:r>
              <a:rPr lang="en-US" b="1" dirty="0" smtClean="0"/>
              <a:t>POC Email Address: </a:t>
            </a:r>
            <a:r>
              <a:rPr lang="en-US" b="1" dirty="0" smtClean="0"/>
              <a:t>			Username@us.army.mil</a:t>
            </a:r>
            <a:endParaRPr lang="en-US" dirty="0"/>
          </a:p>
        </p:txBody>
      </p:sp>
      <p:cxnSp>
        <p:nvCxnSpPr>
          <p:cNvPr id="10" name="Straight Connector 9"/>
          <p:cNvCxnSpPr/>
          <p:nvPr/>
        </p:nvCxnSpPr>
        <p:spPr>
          <a:xfrm>
            <a:off x="304800" y="2133600"/>
            <a:ext cx="853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04800" y="4419600"/>
            <a:ext cx="8534400" cy="0"/>
          </a:xfrm>
          <a:prstGeom prst="line">
            <a:avLst/>
          </a:prstGeom>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28600" y="4397276"/>
            <a:ext cx="8610600" cy="2031325"/>
          </a:xfrm>
          <a:prstGeom prst="rect">
            <a:avLst/>
          </a:prstGeom>
        </p:spPr>
        <p:txBody>
          <a:bodyPr wrap="square">
            <a:spAutoFit/>
          </a:bodyPr>
          <a:lstStyle/>
          <a:p>
            <a:endParaRPr lang="en-US" dirty="0" smtClean="0"/>
          </a:p>
          <a:p>
            <a:r>
              <a:rPr lang="en-US" b="1" dirty="0" smtClean="0"/>
              <a:t>Alternate Unit Points of contacts (POC): </a:t>
            </a:r>
            <a:endParaRPr lang="en-US" b="1" dirty="0" smtClean="0"/>
          </a:p>
          <a:p>
            <a:endParaRPr lang="en-US" b="1" dirty="0" smtClean="0"/>
          </a:p>
          <a:p>
            <a:r>
              <a:rPr lang="sv-SE" b="1" dirty="0" smtClean="0"/>
              <a:t>Commander: </a:t>
            </a:r>
            <a:r>
              <a:rPr lang="sv-SE" b="1" dirty="0" smtClean="0"/>
              <a:t>Name				</a:t>
            </a:r>
            <a:r>
              <a:rPr lang="en-US" b="1" dirty="0" smtClean="0"/>
              <a:t> </a:t>
            </a:r>
            <a:r>
              <a:rPr lang="en-US" b="1" dirty="0" smtClean="0"/>
              <a:t>(000) 000-0000 </a:t>
            </a:r>
            <a:endParaRPr lang="sv-SE" b="1" dirty="0" smtClean="0"/>
          </a:p>
          <a:p>
            <a:r>
              <a:rPr lang="en-US" b="1" dirty="0" smtClean="0"/>
              <a:t>Username@us.army.mil</a:t>
            </a:r>
            <a:endParaRPr lang="en-US" dirty="0" smtClean="0"/>
          </a:p>
          <a:p>
            <a:r>
              <a:rPr lang="en-US" b="1" dirty="0" smtClean="0"/>
              <a:t>Food </a:t>
            </a:r>
            <a:r>
              <a:rPr lang="en-US" b="1" dirty="0" smtClean="0"/>
              <a:t>Service Officer: </a:t>
            </a:r>
            <a:r>
              <a:rPr lang="en-US" b="1" dirty="0" smtClean="0"/>
              <a:t>Name			</a:t>
            </a:r>
            <a:r>
              <a:rPr lang="en-US" b="1" dirty="0" smtClean="0"/>
              <a:t> (000) 000-0000 </a:t>
            </a:r>
          </a:p>
          <a:p>
            <a:r>
              <a:rPr lang="en-US" b="1" dirty="0" smtClean="0"/>
              <a:t>Username@us.army.mil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Commander:  </a:t>
            </a:r>
            <a:r>
              <a:rPr lang="en-US" b="1" dirty="0" smtClean="0"/>
              <a:t>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smtClean="0"/>
              <a:t>Commander Picture (Picture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smtClean="0"/>
              <a:t>Commander:  </a:t>
            </a:r>
            <a:r>
              <a:rPr lang="en-US" b="1" dirty="0" smtClean="0"/>
              <a:t>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2133600" y="1295400"/>
            <a:ext cx="5029200" cy="800100"/>
          </a:xfrm>
          <a:prstGeom prst="rect">
            <a:avLst/>
          </a:prstGeom>
          <a:noFill/>
          <a:ln w="9525">
            <a:noFill/>
            <a:miter lim="800000"/>
            <a:headEnd/>
            <a:tailEnd/>
          </a:ln>
        </p:spPr>
        <p:txBody>
          <a:bodyPr>
            <a:spAutoFit/>
          </a:bodyPr>
          <a:lstStyle/>
          <a:p>
            <a:r>
              <a:rPr lang="en-US" b="1" dirty="0" smtClean="0"/>
              <a:t>First </a:t>
            </a:r>
            <a:r>
              <a:rPr lang="en-US" b="1" dirty="0" smtClean="0"/>
              <a:t>Sergeant:  Name</a:t>
            </a:r>
            <a:endParaRPr lang="en-US" b="1" dirty="0"/>
          </a:p>
          <a:p>
            <a:endParaRPr lang="en-US" sz="1400" dirty="0"/>
          </a:p>
          <a:p>
            <a:r>
              <a:rPr lang="en-US" sz="1400" dirty="0"/>
              <a:t>                       </a:t>
            </a:r>
            <a:r>
              <a:rPr lang="en-US" sz="1200" dirty="0"/>
              <a:t>  </a:t>
            </a:r>
            <a:endParaRPr lang="en-US" sz="1400" dirty="0"/>
          </a:p>
        </p:txBody>
      </p:sp>
      <p:cxnSp>
        <p:nvCxnSpPr>
          <p:cNvPr id="7" name="Straight Connector 6"/>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5128" name="Rectangle 8"/>
          <p:cNvSpPr>
            <a:spLocks noChangeArrowheads="1"/>
          </p:cNvSpPr>
          <p:nvPr/>
        </p:nvSpPr>
        <p:spPr bwMode="auto">
          <a:xfrm>
            <a:off x="4114800" y="6324600"/>
            <a:ext cx="1009650" cy="276225"/>
          </a:xfrm>
          <a:prstGeom prst="rect">
            <a:avLst/>
          </a:prstGeom>
          <a:noFill/>
          <a:ln w="9525">
            <a:noFill/>
            <a:miter lim="800000"/>
            <a:headEnd/>
            <a:tailEnd/>
          </a:ln>
        </p:spPr>
        <p:txBody>
          <a:bodyPr wrap="none">
            <a:spAutoFit/>
          </a:bodyPr>
          <a:lstStyle/>
          <a:p>
            <a:r>
              <a:rPr lang="en-US" sz="1200"/>
              <a:t>Unclassified</a:t>
            </a:r>
          </a:p>
        </p:txBody>
      </p:sp>
      <p:sp>
        <p:nvSpPr>
          <p:cNvPr id="9" name="TextBox 5"/>
          <p:cNvSpPr txBox="1">
            <a:spLocks noChangeArrowheads="1"/>
          </p:cNvSpPr>
          <p:nvPr/>
        </p:nvSpPr>
        <p:spPr bwMode="auto">
          <a:xfrm>
            <a:off x="1905000" y="2895600"/>
            <a:ext cx="5029200" cy="1077218"/>
          </a:xfrm>
          <a:prstGeom prst="rect">
            <a:avLst/>
          </a:prstGeom>
          <a:noFill/>
          <a:ln w="9525">
            <a:noFill/>
            <a:miter lim="800000"/>
            <a:headEnd/>
            <a:tailEnd/>
          </a:ln>
        </p:spPr>
        <p:txBody>
          <a:bodyPr>
            <a:spAutoFit/>
          </a:bodyPr>
          <a:lstStyle/>
          <a:p>
            <a:pPr algn="ctr"/>
            <a:r>
              <a:rPr lang="en-US" b="1" dirty="0" smtClean="0"/>
              <a:t>First Sergeant </a:t>
            </a:r>
            <a:r>
              <a:rPr lang="en-US" b="1" dirty="0" smtClean="0"/>
              <a:t>Picture (Picture not required at Regional Level)</a:t>
            </a:r>
            <a:endParaRPr lang="en-US" b="1" dirty="0"/>
          </a:p>
          <a:p>
            <a:endParaRPr lang="en-US" sz="1400" dirty="0"/>
          </a:p>
          <a:p>
            <a:r>
              <a:rPr lang="en-US" sz="1400" dirty="0"/>
              <a:t>                       </a:t>
            </a:r>
            <a:r>
              <a:rPr lang="en-US" sz="1200" dirty="0"/>
              <a:t>  </a:t>
            </a:r>
            <a:endParaRPr lang="en-US" sz="1400" dirty="0"/>
          </a:p>
        </p:txBody>
      </p:sp>
      <p:sp>
        <p:nvSpPr>
          <p:cNvPr id="11" name="TextBox 10"/>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2" name="TextBox 11"/>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3" name="Rounded Rectangle 12"/>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50" name="TextBox 8"/>
          <p:cNvSpPr txBox="1">
            <a:spLocks noChangeArrowheads="1"/>
          </p:cNvSpPr>
          <p:nvPr/>
        </p:nvSpPr>
        <p:spPr bwMode="auto">
          <a:xfrm>
            <a:off x="4114800" y="6400800"/>
            <a:ext cx="1371600" cy="276225"/>
          </a:xfrm>
          <a:prstGeom prst="rect">
            <a:avLst/>
          </a:prstGeom>
          <a:noFill/>
          <a:ln w="9525">
            <a:noFill/>
            <a:miter lim="800000"/>
            <a:headEnd/>
            <a:tailEnd/>
          </a:ln>
        </p:spPr>
        <p:txBody>
          <a:bodyPr>
            <a:spAutoFit/>
          </a:bodyPr>
          <a:lstStyle/>
          <a:p>
            <a:r>
              <a:rPr lang="en-US" sz="1200"/>
              <a:t>Unclassified</a:t>
            </a:r>
          </a:p>
        </p:txBody>
      </p:sp>
      <p:cxnSp>
        <p:nvCxnSpPr>
          <p:cNvPr id="10" name="Straight Connector 9"/>
          <p:cNvCxnSpPr/>
          <p:nvPr/>
        </p:nvCxnSpPr>
        <p:spPr>
          <a:xfrm>
            <a:off x="0" y="678180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6152" name="Rectangle 10"/>
          <p:cNvSpPr>
            <a:spLocks noChangeArrowheads="1"/>
          </p:cNvSpPr>
          <p:nvPr/>
        </p:nvSpPr>
        <p:spPr bwMode="auto">
          <a:xfrm>
            <a:off x="2209800" y="1219200"/>
            <a:ext cx="5105400" cy="369888"/>
          </a:xfrm>
          <a:prstGeom prst="rect">
            <a:avLst/>
          </a:prstGeom>
          <a:noFill/>
          <a:ln w="9525">
            <a:noFill/>
            <a:miter lim="800000"/>
            <a:headEnd/>
            <a:tailEnd/>
          </a:ln>
        </p:spPr>
        <p:txBody>
          <a:bodyPr>
            <a:spAutoFit/>
          </a:bodyPr>
          <a:lstStyle/>
          <a:p>
            <a:r>
              <a:rPr lang="en-US" b="1" dirty="0" smtClean="0"/>
              <a:t>First </a:t>
            </a:r>
            <a:r>
              <a:rPr lang="en-US" b="1" dirty="0" smtClean="0"/>
              <a:t>Sergeant :  Name</a:t>
            </a:r>
            <a:endParaRPr lang="en-US" b="1" dirty="0"/>
          </a:p>
        </p:txBody>
      </p:sp>
      <p:sp>
        <p:nvSpPr>
          <p:cNvPr id="9" name="TextBox 8"/>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1" name="TextBox 10"/>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2" name="Rounded Rectangle 11"/>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Rectangle 3"/>
          <p:cNvSpPr/>
          <p:nvPr/>
        </p:nvSpPr>
        <p:spPr>
          <a:xfrm>
            <a:off x="2286000" y="1371600"/>
            <a:ext cx="4572000" cy="400110"/>
          </a:xfrm>
          <a:prstGeom prst="rect">
            <a:avLst/>
          </a:prstGeom>
        </p:spPr>
        <p:txBody>
          <a:bodyPr>
            <a:spAutoFit/>
          </a:bodyPr>
          <a:lstStyle/>
          <a:p>
            <a:pPr algn="ctr"/>
            <a:r>
              <a:rPr lang="en-US" sz="2000" b="1" dirty="0" smtClean="0"/>
              <a:t>Authorized </a:t>
            </a:r>
            <a:r>
              <a:rPr lang="en-US" sz="2000" b="1" dirty="0" smtClean="0"/>
              <a:t>and Assigned Strength </a:t>
            </a:r>
          </a:p>
        </p:txBody>
      </p:sp>
      <p:sp>
        <p:nvSpPr>
          <p:cNvPr id="5" name="TextBox 4"/>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6" name="TextBox 5"/>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7" name="Rounded Rectangle 6"/>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
        <p:nvSpPr>
          <p:cNvPr id="8" name="Rectangle 7"/>
          <p:cNvSpPr/>
          <p:nvPr/>
        </p:nvSpPr>
        <p:spPr>
          <a:xfrm>
            <a:off x="304800" y="1997838"/>
            <a:ext cx="8534400" cy="3416320"/>
          </a:xfrm>
          <a:prstGeom prst="rect">
            <a:avLst/>
          </a:prstGeom>
        </p:spPr>
        <p:txBody>
          <a:bodyPr wrap="square">
            <a:spAutoFit/>
          </a:bodyPr>
          <a:lstStyle/>
          <a:p>
            <a:endParaRPr lang="en-US" dirty="0" smtClean="0"/>
          </a:p>
          <a:p>
            <a:r>
              <a:rPr lang="en-US" dirty="0" smtClean="0"/>
              <a:t>101 Company Headquarters </a:t>
            </a:r>
            <a:endParaRPr lang="en-US" dirty="0" smtClean="0"/>
          </a:p>
          <a:p>
            <a:r>
              <a:rPr lang="en-US" dirty="0" smtClean="0"/>
              <a:t>				</a:t>
            </a:r>
            <a:r>
              <a:rPr lang="en-US" dirty="0" err="1" smtClean="0"/>
              <a:t>Req</a:t>
            </a:r>
            <a:r>
              <a:rPr lang="en-US" dirty="0" smtClean="0"/>
              <a:t> 	Auth 	Assigned 	</a:t>
            </a:r>
            <a:r>
              <a:rPr lang="en-US" dirty="0" err="1" smtClean="0"/>
              <a:t>Assigned</a:t>
            </a:r>
            <a:r>
              <a:rPr lang="en-US" dirty="0" smtClean="0"/>
              <a:t> </a:t>
            </a:r>
          </a:p>
          <a:p>
            <a:r>
              <a:rPr lang="en-US" dirty="0" smtClean="0"/>
              <a:t>				STR 	</a:t>
            </a:r>
            <a:r>
              <a:rPr lang="en-US" dirty="0" err="1" smtClean="0"/>
              <a:t>STR</a:t>
            </a:r>
            <a:r>
              <a:rPr lang="en-US" dirty="0" smtClean="0"/>
              <a:t> 	</a:t>
            </a:r>
            <a:r>
              <a:rPr lang="en-US" dirty="0" err="1" smtClean="0"/>
              <a:t>STR</a:t>
            </a:r>
            <a:r>
              <a:rPr lang="en-US" dirty="0" smtClean="0"/>
              <a:t> 		Personnel</a:t>
            </a:r>
          </a:p>
          <a:p>
            <a:r>
              <a:rPr lang="en-US" dirty="0" smtClean="0"/>
              <a:t> </a:t>
            </a:r>
          </a:p>
          <a:p>
            <a:r>
              <a:rPr lang="en-US" dirty="0" smtClean="0"/>
              <a:t>04 </a:t>
            </a:r>
            <a:r>
              <a:rPr lang="en-US" dirty="0" smtClean="0"/>
              <a:t>SR FOOD OPNS SGT E7 92G40 </a:t>
            </a:r>
            <a:r>
              <a:rPr lang="en-US" dirty="0" smtClean="0"/>
              <a:t> 1 	  1 	  1 		Name</a:t>
            </a:r>
          </a:p>
          <a:p>
            <a:r>
              <a:rPr lang="en-US" dirty="0" smtClean="0"/>
              <a:t>07 </a:t>
            </a:r>
            <a:r>
              <a:rPr lang="en-US" dirty="0" smtClean="0"/>
              <a:t>FOOD OPS NCO E5 92G20 </a:t>
            </a:r>
            <a:r>
              <a:rPr lang="en-US" dirty="0" smtClean="0"/>
              <a:t>	   1 	  1 	  1 		Name</a:t>
            </a:r>
          </a:p>
          <a:p>
            <a:r>
              <a:rPr lang="en-US" dirty="0" smtClean="0"/>
              <a:t>09 </a:t>
            </a:r>
            <a:r>
              <a:rPr lang="en-US" dirty="0" smtClean="0"/>
              <a:t>FOOD OPS Specialist E4 92G10 </a:t>
            </a:r>
            <a:r>
              <a:rPr lang="en-US" dirty="0" smtClean="0"/>
              <a:t>  2	  2 	  </a:t>
            </a:r>
            <a:r>
              <a:rPr lang="en-US" dirty="0" smtClean="0"/>
              <a:t>2 </a:t>
            </a:r>
            <a:r>
              <a:rPr lang="en-US" dirty="0" smtClean="0"/>
              <a:t>		Name</a:t>
            </a:r>
          </a:p>
          <a:p>
            <a:r>
              <a:rPr lang="en-US" dirty="0" smtClean="0"/>
              <a:t>09 </a:t>
            </a:r>
            <a:r>
              <a:rPr lang="en-US" dirty="0" smtClean="0"/>
              <a:t>FOOD OPS Specialist E4 92G10 </a:t>
            </a:r>
            <a:r>
              <a:rPr lang="en-US" dirty="0" smtClean="0"/>
              <a:t>				Name</a:t>
            </a:r>
          </a:p>
          <a:p>
            <a:r>
              <a:rPr lang="en-US" dirty="0" smtClean="0"/>
              <a:t>11 </a:t>
            </a:r>
            <a:r>
              <a:rPr lang="en-US" dirty="0" smtClean="0"/>
              <a:t>FOOD OPS Specialist E3 92G10  </a:t>
            </a:r>
            <a:r>
              <a:rPr lang="en-US" dirty="0" smtClean="0"/>
              <a:t> 1 	  1	  </a:t>
            </a:r>
            <a:r>
              <a:rPr lang="en-US" dirty="0" smtClean="0"/>
              <a:t>1 </a:t>
            </a:r>
            <a:r>
              <a:rPr lang="en-US" dirty="0" smtClean="0"/>
              <a:t>		Name</a:t>
            </a:r>
          </a:p>
          <a:p>
            <a:endParaRPr lang="en-US" dirty="0" smtClean="0"/>
          </a:p>
          <a:p>
            <a:r>
              <a:rPr lang="en-US" dirty="0" smtClean="0"/>
              <a:t>Total </a:t>
            </a:r>
            <a:r>
              <a:rPr lang="en-US" dirty="0" smtClean="0"/>
              <a:t>for Para 101 </a:t>
            </a:r>
            <a:r>
              <a:rPr lang="en-US" dirty="0" smtClean="0"/>
              <a:t>		   5 	  5 	   5 </a:t>
            </a:r>
            <a:endParaRPr lang="en-US" dirty="0"/>
          </a:p>
        </p:txBody>
      </p:sp>
      <p:cxnSp>
        <p:nvCxnSpPr>
          <p:cNvPr id="10" name="Straight Connector 9"/>
          <p:cNvCxnSpPr/>
          <p:nvPr/>
        </p:nvCxnSpPr>
        <p:spPr>
          <a:xfrm>
            <a:off x="304800" y="3200400"/>
            <a:ext cx="8534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04800" y="4953000"/>
            <a:ext cx="85344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Box 3"/>
          <p:cNvSpPr txBox="1">
            <a:spLocks noChangeArrowheads="1"/>
          </p:cNvSpPr>
          <p:nvPr/>
        </p:nvSpPr>
        <p:spPr bwMode="auto">
          <a:xfrm>
            <a:off x="2667000" y="838200"/>
            <a:ext cx="3657600" cy="369888"/>
          </a:xfrm>
          <a:prstGeom prst="rect">
            <a:avLst/>
          </a:prstGeom>
          <a:noFill/>
          <a:ln w="9525">
            <a:noFill/>
            <a:miter lim="800000"/>
            <a:headEnd/>
            <a:tailEnd/>
          </a:ln>
        </p:spPr>
        <p:txBody>
          <a:bodyPr>
            <a:spAutoFit/>
          </a:bodyPr>
          <a:lstStyle/>
          <a:p>
            <a:r>
              <a:rPr lang="en-US"/>
              <a:t>                      </a:t>
            </a:r>
          </a:p>
        </p:txBody>
      </p:sp>
      <p:sp>
        <p:nvSpPr>
          <p:cNvPr id="10246" name="Rectangle 2"/>
          <p:cNvSpPr>
            <a:spLocks noChangeArrowheads="1"/>
          </p:cNvSpPr>
          <p:nvPr/>
        </p:nvSpPr>
        <p:spPr bwMode="auto">
          <a:xfrm>
            <a:off x="228600" y="-5715000"/>
            <a:ext cx="8686800" cy="13019088"/>
          </a:xfrm>
          <a:prstGeom prst="rect">
            <a:avLst/>
          </a:prstGeom>
          <a:noFill/>
          <a:ln w="9525">
            <a:noFill/>
            <a:miter lim="800000"/>
            <a:headEnd/>
            <a:tailEnd/>
          </a:ln>
        </p:spPr>
        <p:txBody>
          <a:bodyPr anchor="ctr">
            <a:spAutoFit/>
          </a:bodyPr>
          <a:lstStyle/>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latin typeface="Times New Roman" pitchFamily="18" charset="0"/>
            </a:endParaRPr>
          </a:p>
          <a:p>
            <a:pPr eaLnBrk="0" hangingPunct="0"/>
            <a:endParaRPr lang="en-US" sz="1200"/>
          </a:p>
          <a:p>
            <a:pPr eaLnBrk="0" hangingPunct="0"/>
            <a:r>
              <a:rPr lang="en-US" sz="1200"/>
              <a:t>                                                                                         Unclassified</a:t>
            </a:r>
          </a:p>
          <a:p>
            <a:pPr eaLnBrk="0" hangingPunct="0"/>
            <a:endParaRPr lang="en-US" sz="1200"/>
          </a:p>
        </p:txBody>
      </p:sp>
      <p:sp>
        <p:nvSpPr>
          <p:cNvPr id="10247" name="Rectangle 7"/>
          <p:cNvSpPr>
            <a:spLocks noChangeArrowheads="1"/>
          </p:cNvSpPr>
          <p:nvPr/>
        </p:nvSpPr>
        <p:spPr bwMode="auto">
          <a:xfrm>
            <a:off x="228600" y="-2942764"/>
            <a:ext cx="24406225" cy="6324808"/>
          </a:xfrm>
          <a:prstGeom prst="rect">
            <a:avLst/>
          </a:prstGeom>
          <a:noFill/>
          <a:ln w="9525">
            <a:noFill/>
            <a:miter lim="800000"/>
            <a:headEnd/>
            <a:tailEnd/>
          </a:ln>
        </p:spPr>
        <p:txBody>
          <a:bodyPr wrap="square" anchor="ctr">
            <a:spAutoFit/>
          </a:bodyPr>
          <a:lstStyle/>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endParaRPr lang="en-US" sz="2000" b="1" dirty="0">
              <a:cs typeface="Times New Roman" pitchFamily="18" charset="0"/>
            </a:endParaRPr>
          </a:p>
          <a:p>
            <a:pPr eaLnBrk="0" hangingPunct="0"/>
            <a:r>
              <a:rPr lang="en-US" sz="2000" b="1" dirty="0">
                <a:cs typeface="Times New Roman" pitchFamily="18" charset="0"/>
              </a:rPr>
              <a:t>                                                     </a:t>
            </a:r>
          </a:p>
          <a:p>
            <a:pPr eaLnBrk="0" hangingPunct="0"/>
            <a:endParaRPr lang="en-US" sz="2000" b="1" dirty="0">
              <a:cs typeface="Times New Roman" pitchFamily="18" charset="0"/>
            </a:endParaRPr>
          </a:p>
          <a:p>
            <a:pPr eaLnBrk="0" hangingPunct="0"/>
            <a:r>
              <a:rPr lang="en-US" sz="2000" b="1" dirty="0">
                <a:cs typeface="Times New Roman" pitchFamily="18" charset="0"/>
              </a:rPr>
              <a:t>                                                  </a:t>
            </a:r>
          </a:p>
          <a:p>
            <a:pPr eaLnBrk="0" hangingPunct="0"/>
            <a:r>
              <a:rPr lang="en-US" sz="2000" b="1" dirty="0">
                <a:cs typeface="Times New Roman" pitchFamily="18" charset="0"/>
              </a:rPr>
              <a:t>                                                Unit History</a:t>
            </a:r>
            <a:endParaRPr lang="en-US" sz="1200" dirty="0">
              <a:cs typeface="Times New Roman" pitchFamily="18" charset="0"/>
            </a:endParaRPr>
          </a:p>
          <a:p>
            <a:pPr eaLnBrk="0" hangingPunct="0"/>
            <a:endParaRPr lang="en-US" sz="1200" dirty="0">
              <a:cs typeface="Times New Roman" pitchFamily="18" charset="0"/>
            </a:endParaRPr>
          </a:p>
          <a:p>
            <a:pPr eaLnBrk="0" hangingPunct="0"/>
            <a:endParaRPr lang="en-US" sz="1200" dirty="0">
              <a:cs typeface="Times New Roman" pitchFamily="18" charset="0"/>
            </a:endParaRPr>
          </a:p>
          <a:p>
            <a:pPr eaLnBrk="0" hangingPunct="0"/>
            <a:r>
              <a:rPr lang="en-US" sz="1200" dirty="0">
                <a:cs typeface="Times New Roman" pitchFamily="18" charset="0"/>
              </a:rPr>
              <a:t>   </a:t>
            </a:r>
            <a:endParaRPr lang="en-US" sz="1200" dirty="0"/>
          </a:p>
          <a:p>
            <a:pPr eaLnBrk="0" hangingPunct="0"/>
            <a:endParaRPr lang="en-US" sz="1100" dirty="0"/>
          </a:p>
          <a:p>
            <a:pPr eaLnBrk="0" hangingPunct="0"/>
            <a:endParaRPr lang="en-US" dirty="0"/>
          </a:p>
        </p:txBody>
      </p:sp>
      <p:cxnSp>
        <p:nvCxnSpPr>
          <p:cNvPr id="12" name="Straight Connector 11"/>
          <p:cNvCxnSpPr/>
          <p:nvPr/>
        </p:nvCxnSpPr>
        <p:spPr>
          <a:xfrm>
            <a:off x="0" y="6762750"/>
            <a:ext cx="9144000" cy="0"/>
          </a:xfrm>
          <a:prstGeom prst="line">
            <a:avLst/>
          </a:prstGeom>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533400" y="2362200"/>
            <a:ext cx="8305800" cy="4114800"/>
          </a:xfrm>
          <a:prstGeom prst="rect">
            <a:avLst/>
          </a:prstGeom>
          <a:noFill/>
        </p:spPr>
        <p:txBody>
          <a:bodyPr wrap="square" rtlCol="0">
            <a:spAutoFit/>
          </a:bodyPr>
          <a:lstStyle/>
          <a:p>
            <a:r>
              <a:rPr lang="en-US" sz="1400" dirty="0" smtClean="0"/>
              <a:t>The Blank Company was organized on DD Month YYYY at Where as Company ?, ?? Infantry, which was </a:t>
            </a:r>
            <a:r>
              <a:rPr lang="en-US" sz="1400" dirty="0" err="1" smtClean="0"/>
              <a:t>redesignated</a:t>
            </a:r>
            <a:r>
              <a:rPr lang="en-US" sz="1400" dirty="0" smtClean="0"/>
              <a:t> as the ????? Infantry  fought in all the major battles of ????? War as part of the Army of the Potomac. </a:t>
            </a:r>
          </a:p>
          <a:p>
            <a:r>
              <a:rPr lang="en-US" sz="1400" dirty="0" smtClean="0"/>
              <a:t>After the war, ???? were reorganized in the ???? (</a:t>
            </a:r>
            <a:r>
              <a:rPr lang="en-US" sz="1400" dirty="0" err="1" smtClean="0"/>
              <a:t>redesignated</a:t>
            </a:r>
            <a:r>
              <a:rPr lang="en-US" sz="1400" dirty="0" smtClean="0"/>
              <a:t> in 1907 as the ?????? National Guard). In May 1898, Company C was mobilized for service in Cuba during the Spanish American War. The ???? took part in the battle of Santiago which quickly ended the war. The unit was mustered out in November 1898. </a:t>
            </a:r>
          </a:p>
          <a:p>
            <a:r>
              <a:rPr lang="en-US" sz="1400" dirty="0" smtClean="0"/>
              <a:t>WWI ???? 1917. Initially, the company guarded railroads and other key infrastructure until it was </a:t>
            </a:r>
            <a:r>
              <a:rPr lang="en-US" sz="1400" dirty="0" err="1" smtClean="0"/>
              <a:t>redesignated</a:t>
            </a:r>
            <a:r>
              <a:rPr lang="en-US" sz="1400" dirty="0" smtClean="0"/>
              <a:t> as Company ?, &lt;&lt;&lt;  Infantry and assigned to the ?????? ” Division in August 1917. </a:t>
            </a:r>
          </a:p>
          <a:p>
            <a:r>
              <a:rPr lang="en-US" sz="1400" dirty="0" smtClean="0"/>
              <a:t>Company ? participated in ### campaigns in France and saw some of the toughest fighting of the war before being demobilized 28 April 1919 at ??? ????, ???. It returned to peacetime status in 1920.</a:t>
            </a:r>
          </a:p>
          <a:p>
            <a:r>
              <a:rPr lang="en-US" sz="1400" dirty="0" smtClean="0"/>
              <a:t>XX  years later on XX Month 1941, it was mobilized with the ???? Infantry Division at Camp ???????, ??. As part of the ????? Infantry, the unit fought in Number campaigns through NUMBER countries during World War II.</a:t>
            </a:r>
          </a:p>
          <a:p>
            <a:r>
              <a:rPr lang="en-US" sz="1400" dirty="0" smtClean="0"/>
              <a:t>The company reorganized again but was </a:t>
            </a:r>
            <a:r>
              <a:rPr lang="en-US" sz="1400" dirty="0" err="1" smtClean="0"/>
              <a:t>redesignated</a:t>
            </a:r>
            <a:r>
              <a:rPr lang="en-US" sz="1400" dirty="0" smtClean="0"/>
              <a:t> as Company ?, ??????? Infantry. After serving as infantry for XXX years, the company was converted to ??????? and </a:t>
            </a:r>
            <a:r>
              <a:rPr lang="en-US" sz="1400" dirty="0" err="1" smtClean="0"/>
              <a:t>redesignated</a:t>
            </a:r>
            <a:r>
              <a:rPr lang="en-US" sz="1400" dirty="0" smtClean="0"/>
              <a:t> as Company ?, ?????? Forward Support Battalion  on XX Month ????? at ??????????, ??.</a:t>
            </a:r>
          </a:p>
          <a:p>
            <a:endParaRPr lang="en-US" sz="1400" dirty="0"/>
          </a:p>
        </p:txBody>
      </p:sp>
      <p:sp>
        <p:nvSpPr>
          <p:cNvPr id="17" name="TextBox 16"/>
          <p:cNvSpPr txBox="1"/>
          <p:nvPr/>
        </p:nvSpPr>
        <p:spPr>
          <a:xfrm>
            <a:off x="0" y="381000"/>
            <a:ext cx="1447800" cy="369332"/>
          </a:xfrm>
          <a:prstGeom prst="rect">
            <a:avLst/>
          </a:prstGeom>
          <a:noFill/>
        </p:spPr>
        <p:txBody>
          <a:bodyPr wrap="square" rtlCol="0">
            <a:spAutoFit/>
          </a:bodyPr>
          <a:lstStyle/>
          <a:p>
            <a:r>
              <a:rPr lang="en-US" dirty="0" smtClean="0"/>
              <a:t>Unit Crest</a:t>
            </a:r>
            <a:endParaRPr lang="en-US" dirty="0"/>
          </a:p>
        </p:txBody>
      </p:sp>
      <p:sp>
        <p:nvSpPr>
          <p:cNvPr id="18" name="TextBox 17"/>
          <p:cNvSpPr txBox="1"/>
          <p:nvPr/>
        </p:nvSpPr>
        <p:spPr>
          <a:xfrm>
            <a:off x="7467600" y="381000"/>
            <a:ext cx="1600200" cy="369332"/>
          </a:xfrm>
          <a:prstGeom prst="rect">
            <a:avLst/>
          </a:prstGeom>
          <a:noFill/>
        </p:spPr>
        <p:txBody>
          <a:bodyPr wrap="square" rtlCol="0">
            <a:spAutoFit/>
          </a:bodyPr>
          <a:lstStyle/>
          <a:p>
            <a:r>
              <a:rPr lang="en-US" dirty="0" smtClean="0"/>
              <a:t>Branch Crest</a:t>
            </a:r>
            <a:endParaRPr lang="en-US" dirty="0"/>
          </a:p>
        </p:txBody>
      </p:sp>
      <p:sp>
        <p:nvSpPr>
          <p:cNvPr id="19" name="Rounded Rectangle 18"/>
          <p:cNvSpPr/>
          <p:nvPr/>
        </p:nvSpPr>
        <p:spPr>
          <a:xfrm>
            <a:off x="2057400" y="152400"/>
            <a:ext cx="5029200" cy="76200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i="1" dirty="0" smtClean="0">
                <a:latin typeface="Arial" pitchFamily="34" charset="0"/>
                <a:cs typeface="Arial" pitchFamily="34" charset="0"/>
              </a:rPr>
              <a:t>Unit Name</a:t>
            </a:r>
            <a:endParaRPr lang="en-US" sz="2000" b="1" i="1" dirty="0">
              <a:latin typeface="Arial" pitchFamily="34" charset="0"/>
              <a:cs typeface="Arial" pitchFamily="34" charset="0"/>
            </a:endParaRPr>
          </a:p>
        </p:txBody>
      </p:sp>
      <p:sp>
        <p:nvSpPr>
          <p:cNvPr id="10" name="Rectangle 7"/>
          <p:cNvSpPr>
            <a:spLocks noChangeArrowheads="1"/>
          </p:cNvSpPr>
          <p:nvPr/>
        </p:nvSpPr>
        <p:spPr bwMode="auto">
          <a:xfrm>
            <a:off x="2971800" y="1371600"/>
            <a:ext cx="3063875" cy="400110"/>
          </a:xfrm>
          <a:prstGeom prst="rect">
            <a:avLst/>
          </a:prstGeom>
          <a:noFill/>
          <a:ln w="9525">
            <a:noFill/>
            <a:miter lim="800000"/>
            <a:headEnd/>
            <a:tailEnd/>
          </a:ln>
        </p:spPr>
        <p:txBody>
          <a:bodyPr>
            <a:spAutoFit/>
          </a:bodyPr>
          <a:lstStyle/>
          <a:p>
            <a:pPr algn="ctr"/>
            <a:r>
              <a:rPr lang="en-US" sz="2000" b="1" dirty="0" smtClean="0"/>
              <a:t>Lineage </a:t>
            </a:r>
            <a:r>
              <a:rPr lang="en-US" sz="2000" b="1" dirty="0" smtClean="0"/>
              <a:t>and Honors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739</TotalTime>
  <Words>958</Words>
  <Application>Microsoft Office PowerPoint</Application>
  <PresentationFormat>On-screen Show (4:3)</PresentationFormat>
  <Paragraphs>416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dean.barbera</dc:creator>
  <cp:lastModifiedBy>Stanley.Jung</cp:lastModifiedBy>
  <cp:revision>79</cp:revision>
  <dcterms:created xsi:type="dcterms:W3CDTF">2011-08-22T18:06:40Z</dcterms:created>
  <dcterms:modified xsi:type="dcterms:W3CDTF">2011-10-25T18:09:04Z</dcterms:modified>
</cp:coreProperties>
</file>